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43199685" cy="10799445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75F"/>
    <a:srgbClr val="EEDBBF"/>
    <a:srgbClr val="E3C4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-3356277" y="1279287"/>
            <a:ext cx="13816298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スライドイメージプレースホルダ 1"/>
          <p:cNvSpPr/>
          <p:nvPr>
            <p:ph type="sldImg" idx="2"/>
          </p:nvPr>
        </p:nvSpPr>
        <p:spPr/>
      </p:sp>
      <p:sp>
        <p:nvSpPr>
          <p:cNvPr id="3" name="文字列プレースホルダ 2"/>
          <p:cNvSpPr/>
          <p:nvPr>
            <p:ph type="body" idx="3"/>
          </p:nvPr>
        </p:nvSpPr>
        <p:spPr/>
        <p:txBody>
          <a:bodyPr/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000" y="1767501"/>
            <a:ext cx="32399998" cy="3760000"/>
          </a:xfrm>
        </p:spPr>
        <p:txBody>
          <a:bodyPr anchor="b"/>
          <a:lstStyle>
            <a:lvl1pPr algn="ctr">
              <a:defRPr sz="94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400000" y="5672500"/>
            <a:ext cx="32399998" cy="2607499"/>
          </a:xfrm>
        </p:spPr>
        <p:txBody>
          <a:bodyPr/>
          <a:lstStyle>
            <a:lvl1pPr marL="0" indent="0" algn="ctr">
              <a:buNone/>
              <a:defRPr sz="3780"/>
            </a:lvl1pPr>
            <a:lvl2pPr marL="720090" indent="0" algn="ctr">
              <a:buNone/>
              <a:defRPr sz="3150"/>
            </a:lvl2pPr>
            <a:lvl3pPr marL="1440180" indent="0" algn="ctr">
              <a:buNone/>
              <a:defRPr sz="2835"/>
            </a:lvl3pPr>
            <a:lvl4pPr marL="2160270" indent="0" algn="ctr">
              <a:buNone/>
              <a:defRPr sz="2520"/>
            </a:lvl4pPr>
            <a:lvl5pPr marL="2879725" indent="0" algn="ctr">
              <a:buNone/>
              <a:defRPr sz="2520"/>
            </a:lvl5pPr>
            <a:lvl6pPr marL="3599815" indent="0" algn="ctr">
              <a:buNone/>
              <a:defRPr sz="2520"/>
            </a:lvl6pPr>
            <a:lvl7pPr marL="4319905" indent="0" algn="ctr">
              <a:buNone/>
              <a:defRPr sz="2520"/>
            </a:lvl7pPr>
            <a:lvl8pPr marL="5039995" indent="0" algn="ctr">
              <a:buNone/>
              <a:defRPr sz="2520"/>
            </a:lvl8pPr>
            <a:lvl9pPr marL="5760085" indent="0" algn="ctr">
              <a:buNone/>
              <a:defRPr sz="2520"/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2970000" y="575000"/>
            <a:ext cx="37259998" cy="91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47500" y="2692501"/>
            <a:ext cx="37259998" cy="4492499"/>
          </a:xfrm>
        </p:spPr>
        <p:txBody>
          <a:bodyPr anchor="b"/>
          <a:lstStyle>
            <a:lvl1pPr>
              <a:defRPr sz="945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47500" y="7227500"/>
            <a:ext cx="37259998" cy="2362499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1pPr>
            <a:lvl2pPr marL="72009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40180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6027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72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81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0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60085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970000" y="2875000"/>
            <a:ext cx="18359999" cy="68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1869999" y="2875000"/>
            <a:ext cx="18359999" cy="685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575000"/>
            <a:ext cx="37259998" cy="2087501"/>
          </a:xfrm>
        </p:spPr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5627" y="2647501"/>
            <a:ext cx="18275622" cy="129749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975627" y="3945000"/>
            <a:ext cx="18275622" cy="580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869999" y="2647501"/>
            <a:ext cx="18365626" cy="1297499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20090" indent="0">
              <a:buNone/>
              <a:defRPr sz="3150" b="1"/>
            </a:lvl2pPr>
            <a:lvl3pPr marL="1440180" indent="0">
              <a:buNone/>
              <a:defRPr sz="2835" b="1"/>
            </a:lvl3pPr>
            <a:lvl4pPr marL="2160270" indent="0">
              <a:buNone/>
              <a:defRPr sz="2520" b="1"/>
            </a:lvl4pPr>
            <a:lvl5pPr marL="2879725" indent="0">
              <a:buNone/>
              <a:defRPr sz="2520" b="1"/>
            </a:lvl5pPr>
            <a:lvl6pPr marL="3599815" indent="0">
              <a:buNone/>
              <a:defRPr sz="2520" b="1"/>
            </a:lvl6pPr>
            <a:lvl7pPr marL="4319905" indent="0">
              <a:buNone/>
              <a:defRPr sz="2520" b="1"/>
            </a:lvl7pPr>
            <a:lvl8pPr marL="5039995" indent="0">
              <a:buNone/>
              <a:defRPr sz="2520" b="1"/>
            </a:lvl8pPr>
            <a:lvl9pPr marL="5760085" indent="0">
              <a:buNone/>
              <a:defRPr sz="2520" b="1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1869999" y="3945000"/>
            <a:ext cx="18365626" cy="580250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75627" y="720000"/>
            <a:ext cx="13933122" cy="2520000"/>
          </a:xfrm>
        </p:spPr>
        <p:txBody>
          <a:bodyPr anchor="b"/>
          <a:lstStyle>
            <a:lvl1pPr>
              <a:defRPr sz="504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65626" y="1555000"/>
            <a:ext cx="21869999" cy="7675000"/>
          </a:xfrm>
        </p:spPr>
        <p:txBody>
          <a:bodyPr/>
          <a:lstStyle>
            <a:lvl1pPr marL="0" indent="0">
              <a:buNone/>
              <a:defRPr sz="5040"/>
            </a:lvl1pPr>
            <a:lvl2pPr marL="720090" indent="0">
              <a:buNone/>
              <a:defRPr sz="4410"/>
            </a:lvl2pPr>
            <a:lvl3pPr marL="1440180" indent="0">
              <a:buNone/>
              <a:defRPr sz="3780"/>
            </a:lvl3pPr>
            <a:lvl4pPr marL="2160270" indent="0">
              <a:buNone/>
              <a:defRPr sz="3150"/>
            </a:lvl4pPr>
            <a:lvl5pPr marL="2879725" indent="0">
              <a:buNone/>
              <a:defRPr sz="3150"/>
            </a:lvl5pPr>
            <a:lvl6pPr marL="3599815" indent="0">
              <a:buNone/>
              <a:defRPr sz="3150"/>
            </a:lvl6pPr>
            <a:lvl7pPr marL="4319905" indent="0">
              <a:buNone/>
              <a:defRPr sz="3150"/>
            </a:lvl7pPr>
            <a:lvl8pPr marL="5039995" indent="0">
              <a:buNone/>
              <a:defRPr sz="3150"/>
            </a:lvl8pPr>
            <a:lvl9pPr marL="5760085" indent="0">
              <a:buNone/>
              <a:defRPr sz="315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975627" y="3240000"/>
            <a:ext cx="13933122" cy="6002500"/>
          </a:xfrm>
        </p:spPr>
        <p:txBody>
          <a:bodyPr/>
          <a:lstStyle>
            <a:lvl1pPr marL="0" indent="0">
              <a:buNone/>
              <a:defRPr sz="2520"/>
            </a:lvl1pPr>
            <a:lvl2pPr marL="720090" indent="0">
              <a:buNone/>
              <a:defRPr sz="2205"/>
            </a:lvl2pPr>
            <a:lvl3pPr marL="1440180" indent="0">
              <a:buNone/>
              <a:defRPr sz="1890"/>
            </a:lvl3pPr>
            <a:lvl4pPr marL="2160270" indent="0">
              <a:buNone/>
              <a:defRPr sz="1575"/>
            </a:lvl4pPr>
            <a:lvl5pPr marL="2879725" indent="0">
              <a:buNone/>
              <a:defRPr sz="1575"/>
            </a:lvl5pPr>
            <a:lvl6pPr marL="3599815" indent="0">
              <a:buNone/>
              <a:defRPr sz="1575"/>
            </a:lvl6pPr>
            <a:lvl7pPr marL="4319905" indent="0">
              <a:buNone/>
              <a:defRPr sz="1575"/>
            </a:lvl7pPr>
            <a:lvl8pPr marL="5039995" indent="0">
              <a:buNone/>
              <a:defRPr sz="1575"/>
            </a:lvl8pPr>
            <a:lvl9pPr marL="5760085" indent="0">
              <a:buNone/>
              <a:defRPr sz="1575"/>
            </a:lvl9pPr>
          </a:lstStyle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0914998" y="575000"/>
            <a:ext cx="9314999" cy="9152500"/>
          </a:xfrm>
        </p:spPr>
        <p:txBody>
          <a:bodyPr vert="eaVert"/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970000" y="575000"/>
            <a:ext cx="27404998" cy="9152500"/>
          </a:xfrm>
        </p:spPr>
        <p:txBody>
          <a:bodyPr vert="eaVert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970000" y="575000"/>
            <a:ext cx="37259998" cy="20875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970000" y="2875000"/>
            <a:ext cx="37259998" cy="68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970000" y="10009999"/>
            <a:ext cx="971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4309999" y="10009999"/>
            <a:ext cx="1457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0509998" y="10009999"/>
            <a:ext cx="9719999" cy="575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iming>
    <p:tnLst>
      <p:par>
        <p:cTn id="1" dur="indefinite" restart="never" nodeType="tmRoot"/>
      </p:par>
    </p:tnLst>
  </p:timing>
  <p:txStyles>
    <p:titleStyle>
      <a:lvl1pPr algn="l" defTabSz="1440180" rtl="0" eaLnBrk="1" latinLnBrk="0" hangingPunct="1">
        <a:lnSpc>
          <a:spcPct val="90000"/>
        </a:lnSpc>
        <a:spcBef>
          <a:spcPct val="0"/>
        </a:spcBef>
        <a:buNone/>
        <a:defRPr kumimoji="1" sz="69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45" indent="-360045" algn="l" defTabSz="1440180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kumimoji="1" sz="4410" kern="1200">
          <a:solidFill>
            <a:schemeClr val="tx1"/>
          </a:solidFill>
          <a:latin typeface="+mn-lt"/>
          <a:ea typeface="+mn-ea"/>
          <a:cs typeface="+mn-cs"/>
        </a:defRPr>
      </a:lvl1pPr>
      <a:lvl2pPr marL="108013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80022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20315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77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86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5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40004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20130" indent="-360045" algn="l" defTabSz="1440180" rtl="0" eaLnBrk="1" latinLnBrk="0" hangingPunct="1">
        <a:lnSpc>
          <a:spcPct val="90000"/>
        </a:lnSpc>
        <a:spcBef>
          <a:spcPct val="158000"/>
        </a:spcBef>
        <a:buFont typeface="Arial" panose="020B0604020202020204" pitchFamily="34" charset="0"/>
        <a:buChar char="•"/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4018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60270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72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81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0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60085" algn="l" defTabSz="1440180" rtl="0" eaLnBrk="1" latinLnBrk="0" hangingPunct="1">
        <a:defRPr kumimoji="1"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20000"/>
                <a:lumOff val="80000"/>
              </a:schemeClr>
            </a:gs>
            <a:gs pos="35000">
              <a:schemeClr val="accent2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4" name="角丸四角形 13"/>
          <p:cNvSpPr/>
          <p:nvPr/>
        </p:nvSpPr>
        <p:spPr>
          <a:xfrm>
            <a:off x="740410" y="6892290"/>
            <a:ext cx="33383220" cy="1866265"/>
          </a:xfrm>
          <a:prstGeom prst="roundRect">
            <a:avLst/>
          </a:prstGeom>
          <a:solidFill>
            <a:srgbClr val="F0E75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740410" y="694690"/>
            <a:ext cx="8193405" cy="1569085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pic>
        <p:nvPicPr>
          <p:cNvPr id="4" name="Picture 4"/>
          <p:cNvPicPr>
            <a:picLocks noChangeAspect="1"/>
          </p:cNvPicPr>
          <p:nvPr/>
        </p:nvPicPr>
        <p:blipFill>
          <a:blip r:embed="rId1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68815" y="2847975"/>
            <a:ext cx="7895115" cy="7452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" name="テキストボックス 5"/>
          <p:cNvSpPr txBox="1"/>
          <p:nvPr/>
        </p:nvSpPr>
        <p:spPr>
          <a:xfrm>
            <a:off x="1637665" y="755015"/>
            <a:ext cx="62788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9600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令和６</a:t>
            </a:r>
            <a:r>
              <a:rPr lang="ja-JP" altLang="en-US" sz="9600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年度</a:t>
            </a:r>
            <a:endParaRPr lang="ja-JP" altLang="en-US" sz="9600">
              <a:solidFill>
                <a:schemeClr val="accent1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7" name="テキストボックス 6"/>
          <p:cNvSpPr txBox="1"/>
          <p:nvPr/>
        </p:nvSpPr>
        <p:spPr>
          <a:xfrm>
            <a:off x="1913890" y="2546350"/>
            <a:ext cx="31908115" cy="532320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ja-JP" altLang="en-US" sz="17000" b="1">
                <a:solidFill>
                  <a:srgbClr val="C00000"/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『ゆめバンクとくしま助成活動』</a:t>
            </a:r>
            <a:endParaRPr lang="ja-JP" altLang="en-US" sz="17000" b="1">
              <a:solidFill>
                <a:schemeClr val="accent1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  <a:p>
            <a:r>
              <a:rPr lang="ja-JP" altLang="en-US" sz="17000" b="1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　　　　　　　</a:t>
            </a:r>
            <a:endParaRPr lang="ja-JP" altLang="en-US" sz="17000" b="1">
              <a:solidFill>
                <a:schemeClr val="accent1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2" name="テキストボックス 11"/>
          <p:cNvSpPr txBox="1"/>
          <p:nvPr/>
        </p:nvSpPr>
        <p:spPr>
          <a:xfrm>
            <a:off x="23766145" y="5138420"/>
            <a:ext cx="11986895" cy="144526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ja-JP" altLang="en-US" sz="8800" b="1">
                <a:solidFill>
                  <a:srgbClr val="C00000"/>
                </a:solidFill>
                <a:latin typeface="りいポップ角 R" panose="02000600000000000000" charset="-128"/>
                <a:ea typeface="りいポップ角 R" panose="02000600000000000000" charset="-128"/>
                <a:sym typeface="+mn-ea"/>
              </a:rPr>
              <a:t>の応募が始まります。</a:t>
            </a:r>
            <a:endParaRPr lang="ja-JP" altLang="en-US" sz="8800" b="1">
              <a:solidFill>
                <a:srgbClr val="C00000"/>
              </a:solidFill>
              <a:latin typeface="りいポップ角 R" panose="02000600000000000000" charset="-128"/>
              <a:ea typeface="りいポップ角 R" panose="02000600000000000000" charset="-128"/>
              <a:sym typeface="+mn-ea"/>
            </a:endParaRPr>
          </a:p>
        </p:txBody>
      </p:sp>
      <p:sp>
        <p:nvSpPr>
          <p:cNvPr id="13" name="テキストボックス 12"/>
          <p:cNvSpPr txBox="1"/>
          <p:nvPr/>
        </p:nvSpPr>
        <p:spPr>
          <a:xfrm>
            <a:off x="1637665" y="7129780"/>
            <a:ext cx="30662880" cy="156845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9600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＜募集期間＞　５月１日（水）～　５月３１日（金</a:t>
            </a:r>
            <a:r>
              <a:rPr lang="ja-JP" altLang="en-US" sz="9600">
                <a:solidFill>
                  <a:schemeClr val="accent1">
                    <a:lumMod val="50000"/>
                  </a:schemeClr>
                </a:solidFill>
                <a:latin typeface="りいポップ角 R" panose="02000600000000000000" charset="-128"/>
                <a:ea typeface="りいポップ角 R" panose="02000600000000000000" charset="-128"/>
              </a:rPr>
              <a:t>）迄</a:t>
            </a:r>
            <a:endParaRPr lang="ja-JP" altLang="en-US" sz="9600">
              <a:solidFill>
                <a:schemeClr val="accent1">
                  <a:lumMod val="50000"/>
                </a:schemeClr>
              </a:solidFill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5" name="テキストボックス 14"/>
          <p:cNvSpPr txBox="1"/>
          <p:nvPr/>
        </p:nvSpPr>
        <p:spPr>
          <a:xfrm>
            <a:off x="3759200" y="9196070"/>
            <a:ext cx="2874264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en-US" altLang="ja-JP" sz="6000">
                <a:latin typeface="りいポップ角 R" panose="02000600000000000000" charset="-128"/>
                <a:ea typeface="りいポップ角 R" panose="02000600000000000000" charset="-128"/>
              </a:rPr>
              <a:t>※</a:t>
            </a:r>
            <a:r>
              <a:rPr lang="ja-JP" altLang="en-US" sz="6000">
                <a:latin typeface="りいポップ角 R" panose="02000600000000000000" charset="-128"/>
                <a:ea typeface="りいポップ角 R" panose="02000600000000000000" charset="-128"/>
              </a:rPr>
              <a:t>詳細についてはホームページ『ゆめバンクとくしま</a:t>
            </a:r>
            <a:r>
              <a:rPr lang="en-US" altLang="ja-JP" sz="6000">
                <a:latin typeface="りいポップ角 R" panose="02000600000000000000" charset="-128"/>
                <a:ea typeface="りいポップ角 R" panose="02000600000000000000" charset="-128"/>
              </a:rPr>
              <a:t>/</a:t>
            </a:r>
            <a:r>
              <a:rPr lang="ja-JP" altLang="en-US" sz="6000">
                <a:latin typeface="りいポップ角 R" panose="02000600000000000000" charset="-128"/>
                <a:ea typeface="りいポップ角 R" panose="02000600000000000000" charset="-128"/>
              </a:rPr>
              <a:t>助成情報』をご覧ください。</a:t>
            </a:r>
            <a:endParaRPr lang="ja-JP" altLang="en-US" sz="6000">
              <a:latin typeface="りいポップ角 R" panose="02000600000000000000" charset="-128"/>
              <a:ea typeface="りいポップ角 R" panose="02000600000000000000" charset="-128"/>
            </a:endParaRPr>
          </a:p>
        </p:txBody>
      </p:sp>
      <p:sp>
        <p:nvSpPr>
          <p:cNvPr id="16" name="円形吹き出し 15"/>
          <p:cNvSpPr/>
          <p:nvPr/>
        </p:nvSpPr>
        <p:spPr>
          <a:xfrm>
            <a:off x="34491930" y="447040"/>
            <a:ext cx="7937500" cy="2335530"/>
          </a:xfrm>
          <a:prstGeom prst="wedgeEllipse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ja-JP" altLang="en-US"/>
          </a:p>
        </p:txBody>
      </p:sp>
      <p:sp>
        <p:nvSpPr>
          <p:cNvPr id="17" name="テキストボックス 16"/>
          <p:cNvSpPr txBox="1"/>
          <p:nvPr/>
        </p:nvSpPr>
        <p:spPr>
          <a:xfrm>
            <a:off x="34951670" y="1060450"/>
            <a:ext cx="7663180" cy="10147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ja-JP" altLang="en-US" sz="6000">
                <a:latin typeface="あずきフォントP" panose="02000600000000000000" charset="-128"/>
                <a:ea typeface="あずきフォントP" panose="02000600000000000000" charset="-128"/>
              </a:rPr>
              <a:t>応募待っとるけんな♪♡</a:t>
            </a:r>
            <a:endParaRPr lang="ja-JP" altLang="en-US" sz="6000">
              <a:latin typeface="あずきフォントP" panose="02000600000000000000" charset="-128"/>
              <a:ea typeface="あずきフォントP" panose="0200060000000000000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</Words>
  <Application>WPS Presentation</Application>
  <PresentationFormat>宽屏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りいポップ角 R</vt:lpstr>
      <vt:lpstr>あずきフォントP</vt:lpstr>
      <vt:lpstr>Calibri</vt:lpstr>
      <vt:lpstr>Microsoft YaHei</vt:lpstr>
      <vt:lpstr>ＭＳ Ｐゴシック</vt:lpstr>
      <vt:lpstr>Arial Unicode MS</vt:lpstr>
      <vt:lpstr>Calibri Light</vt:lpstr>
      <vt:lpstr>Office テーマ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WS04</dc:creator>
  <cp:lastModifiedBy>WS04</cp:lastModifiedBy>
  <cp:revision>3</cp:revision>
  <dcterms:created xsi:type="dcterms:W3CDTF">2023-03-19T04:49:00Z</dcterms:created>
  <dcterms:modified xsi:type="dcterms:W3CDTF">2024-03-12T09:01:40Z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1041-10.8.2.6709</vt:lpwstr>
  </property>
</Properties>
</file>