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43199685" cy="1079944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5F"/>
    <a:srgbClr val="EEDBBF"/>
    <a:srgbClr val="E3C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3356277" y="1279287"/>
            <a:ext cx="13816298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000" y="1767501"/>
            <a:ext cx="32399998" cy="3760000"/>
          </a:xfrm>
        </p:spPr>
        <p:txBody>
          <a:bodyPr anchor="b"/>
          <a:lstStyle>
            <a:lvl1pPr algn="ctr">
              <a:defRPr sz="945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00000" y="5672500"/>
            <a:ext cx="32399998" cy="2607499"/>
          </a:xfrm>
        </p:spPr>
        <p:txBody>
          <a:bodyPr/>
          <a:lstStyle>
            <a:lvl1pPr marL="0" indent="0" algn="ctr">
              <a:buNone/>
              <a:defRPr sz="3780"/>
            </a:lvl1pPr>
            <a:lvl2pPr marL="720090" indent="0" algn="ctr">
              <a:buNone/>
              <a:defRPr sz="3150"/>
            </a:lvl2pPr>
            <a:lvl3pPr marL="1440180" indent="0" algn="ctr">
              <a:buNone/>
              <a:defRPr sz="2835"/>
            </a:lvl3pPr>
            <a:lvl4pPr marL="2160270" indent="0" algn="ctr">
              <a:buNone/>
              <a:defRPr sz="2520"/>
            </a:lvl4pPr>
            <a:lvl5pPr marL="2879725" indent="0" algn="ctr">
              <a:buNone/>
              <a:defRPr sz="2520"/>
            </a:lvl5pPr>
            <a:lvl6pPr marL="3599815" indent="0" algn="ctr">
              <a:buNone/>
              <a:defRPr sz="2520"/>
            </a:lvl6pPr>
            <a:lvl7pPr marL="4319905" indent="0" algn="ctr">
              <a:buNone/>
              <a:defRPr sz="2520"/>
            </a:lvl7pPr>
            <a:lvl8pPr marL="5039995" indent="0" algn="ctr">
              <a:buNone/>
              <a:defRPr sz="2520"/>
            </a:lvl8pPr>
            <a:lvl9pPr marL="5760085" indent="0" algn="ctr">
              <a:buNone/>
              <a:defRPr sz="252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2970000" y="575000"/>
            <a:ext cx="37259998" cy="915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47500" y="2692501"/>
            <a:ext cx="37259998" cy="4492499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47500" y="7227500"/>
            <a:ext cx="37259998" cy="2362499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72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81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0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6008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970000" y="2875000"/>
            <a:ext cx="18359999" cy="685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1869999" y="2875000"/>
            <a:ext cx="18359999" cy="685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75627" y="575000"/>
            <a:ext cx="37259998" cy="2087501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75627" y="2647501"/>
            <a:ext cx="18275622" cy="1297499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20090" indent="0">
              <a:buNone/>
              <a:defRPr sz="3150" b="1"/>
            </a:lvl2pPr>
            <a:lvl3pPr marL="1440180" indent="0">
              <a:buNone/>
              <a:defRPr sz="2835" b="1"/>
            </a:lvl3pPr>
            <a:lvl4pPr marL="2160270" indent="0">
              <a:buNone/>
              <a:defRPr sz="2520" b="1"/>
            </a:lvl4pPr>
            <a:lvl5pPr marL="2879725" indent="0">
              <a:buNone/>
              <a:defRPr sz="2520" b="1"/>
            </a:lvl5pPr>
            <a:lvl6pPr marL="3599815" indent="0">
              <a:buNone/>
              <a:defRPr sz="2520" b="1"/>
            </a:lvl6pPr>
            <a:lvl7pPr marL="4319905" indent="0">
              <a:buNone/>
              <a:defRPr sz="2520" b="1"/>
            </a:lvl7pPr>
            <a:lvl8pPr marL="5039995" indent="0">
              <a:buNone/>
              <a:defRPr sz="2520" b="1"/>
            </a:lvl8pPr>
            <a:lvl9pPr marL="5760085" indent="0">
              <a:buNone/>
              <a:defRPr sz="252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975627" y="3945000"/>
            <a:ext cx="18275622" cy="580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1869999" y="2647501"/>
            <a:ext cx="18365626" cy="1297499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20090" indent="0">
              <a:buNone/>
              <a:defRPr sz="3150" b="1"/>
            </a:lvl2pPr>
            <a:lvl3pPr marL="1440180" indent="0">
              <a:buNone/>
              <a:defRPr sz="2835" b="1"/>
            </a:lvl3pPr>
            <a:lvl4pPr marL="2160270" indent="0">
              <a:buNone/>
              <a:defRPr sz="2520" b="1"/>
            </a:lvl4pPr>
            <a:lvl5pPr marL="2879725" indent="0">
              <a:buNone/>
              <a:defRPr sz="2520" b="1"/>
            </a:lvl5pPr>
            <a:lvl6pPr marL="3599815" indent="0">
              <a:buNone/>
              <a:defRPr sz="2520" b="1"/>
            </a:lvl6pPr>
            <a:lvl7pPr marL="4319905" indent="0">
              <a:buNone/>
              <a:defRPr sz="2520" b="1"/>
            </a:lvl7pPr>
            <a:lvl8pPr marL="5039995" indent="0">
              <a:buNone/>
              <a:defRPr sz="2520" b="1"/>
            </a:lvl8pPr>
            <a:lvl9pPr marL="5760085" indent="0">
              <a:buNone/>
              <a:defRPr sz="252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1869999" y="3945000"/>
            <a:ext cx="18365626" cy="580250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75627" y="720000"/>
            <a:ext cx="13933122" cy="2520000"/>
          </a:xfrm>
        </p:spPr>
        <p:txBody>
          <a:bodyPr anchor="b"/>
          <a:lstStyle>
            <a:lvl1pPr>
              <a:defRPr sz="504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365626" y="1555000"/>
            <a:ext cx="21869999" cy="7675000"/>
          </a:xfrm>
        </p:spPr>
        <p:txBody>
          <a:bodyPr/>
          <a:lstStyle>
            <a:lvl1pPr marL="0" indent="0">
              <a:buNone/>
              <a:defRPr sz="5040"/>
            </a:lvl1pPr>
            <a:lvl2pPr marL="720090" indent="0">
              <a:buNone/>
              <a:defRPr sz="4410"/>
            </a:lvl2pPr>
            <a:lvl3pPr marL="1440180" indent="0">
              <a:buNone/>
              <a:defRPr sz="3780"/>
            </a:lvl3pPr>
            <a:lvl4pPr marL="2160270" indent="0">
              <a:buNone/>
              <a:defRPr sz="3150"/>
            </a:lvl4pPr>
            <a:lvl5pPr marL="2879725" indent="0">
              <a:buNone/>
              <a:defRPr sz="3150"/>
            </a:lvl5pPr>
            <a:lvl6pPr marL="3599815" indent="0">
              <a:buNone/>
              <a:defRPr sz="3150"/>
            </a:lvl6pPr>
            <a:lvl7pPr marL="4319905" indent="0">
              <a:buNone/>
              <a:defRPr sz="3150"/>
            </a:lvl7pPr>
            <a:lvl8pPr marL="5039995" indent="0">
              <a:buNone/>
              <a:defRPr sz="3150"/>
            </a:lvl8pPr>
            <a:lvl9pPr marL="5760085" indent="0">
              <a:buNone/>
              <a:defRPr sz="315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75627" y="3240000"/>
            <a:ext cx="13933122" cy="6002500"/>
          </a:xfrm>
        </p:spPr>
        <p:txBody>
          <a:bodyPr/>
          <a:lstStyle>
            <a:lvl1pPr marL="0" indent="0">
              <a:buNone/>
              <a:defRPr sz="2520"/>
            </a:lvl1pPr>
            <a:lvl2pPr marL="720090" indent="0">
              <a:buNone/>
              <a:defRPr sz="2205"/>
            </a:lvl2pPr>
            <a:lvl3pPr marL="1440180" indent="0">
              <a:buNone/>
              <a:defRPr sz="1890"/>
            </a:lvl3pPr>
            <a:lvl4pPr marL="2160270" indent="0">
              <a:buNone/>
              <a:defRPr sz="1575"/>
            </a:lvl4pPr>
            <a:lvl5pPr marL="2879725" indent="0">
              <a:buNone/>
              <a:defRPr sz="1575"/>
            </a:lvl5pPr>
            <a:lvl6pPr marL="3599815" indent="0">
              <a:buNone/>
              <a:defRPr sz="1575"/>
            </a:lvl6pPr>
            <a:lvl7pPr marL="4319905" indent="0">
              <a:buNone/>
              <a:defRPr sz="1575"/>
            </a:lvl7pPr>
            <a:lvl8pPr marL="5039995" indent="0">
              <a:buNone/>
              <a:defRPr sz="1575"/>
            </a:lvl8pPr>
            <a:lvl9pPr marL="5760085" indent="0">
              <a:buNone/>
              <a:defRPr sz="157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0914998" y="575000"/>
            <a:ext cx="9314999" cy="915250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970000" y="575000"/>
            <a:ext cx="27404998" cy="915250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970000" y="575000"/>
            <a:ext cx="37259998" cy="2087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70000" y="2875000"/>
            <a:ext cx="37259998" cy="685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970000" y="10009999"/>
            <a:ext cx="9719999" cy="57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4309999" y="10009999"/>
            <a:ext cx="14579999" cy="57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0509998" y="10009999"/>
            <a:ext cx="9719999" cy="575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440180" rtl="0" eaLnBrk="1" latinLnBrk="0" hangingPunct="1">
        <a:lnSpc>
          <a:spcPct val="90000"/>
        </a:lnSpc>
        <a:spcBef>
          <a:spcPct val="0"/>
        </a:spcBef>
        <a:buNone/>
        <a:defRPr kumimoji="1" sz="6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45" indent="-360045" algn="l" defTabSz="144018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441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77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86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5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40004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2013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81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0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60085" algn="l" defTabSz="1440180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35000">
              <a:schemeClr val="accent2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4" name="角丸四角形 13"/>
          <p:cNvSpPr/>
          <p:nvPr/>
        </p:nvSpPr>
        <p:spPr>
          <a:xfrm>
            <a:off x="740410" y="6892290"/>
            <a:ext cx="33383220" cy="1866265"/>
          </a:xfrm>
          <a:prstGeom prst="roundRect">
            <a:avLst/>
          </a:prstGeom>
          <a:solidFill>
            <a:srgbClr val="F0E7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740410" y="694690"/>
            <a:ext cx="8193405" cy="156908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968815" y="2847975"/>
            <a:ext cx="7895115" cy="745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テキストボックス 5"/>
          <p:cNvSpPr txBox="1"/>
          <p:nvPr/>
        </p:nvSpPr>
        <p:spPr>
          <a:xfrm>
            <a:off x="1637665" y="755015"/>
            <a:ext cx="627888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9600">
                <a:solidFill>
                  <a:schemeClr val="accent1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令和６</a:t>
            </a:r>
            <a:r>
              <a:rPr lang="ja-JP" altLang="en-US" sz="9600">
                <a:solidFill>
                  <a:schemeClr val="accent1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年度</a:t>
            </a:r>
            <a:endParaRPr lang="ja-JP" altLang="en-US" sz="9600">
              <a:solidFill>
                <a:schemeClr val="accent1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sp>
        <p:nvSpPr>
          <p:cNvPr id="7" name="テキストボックス 6"/>
          <p:cNvSpPr txBox="1"/>
          <p:nvPr/>
        </p:nvSpPr>
        <p:spPr>
          <a:xfrm>
            <a:off x="1913890" y="2546350"/>
            <a:ext cx="31908115" cy="53232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ja-JP" altLang="en-US" sz="17000" b="1">
                <a:solidFill>
                  <a:srgbClr val="C00000"/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『ゆめバンクとくしま助成活動』</a:t>
            </a:r>
            <a:endParaRPr lang="ja-JP" altLang="en-US" sz="17000" b="1">
              <a:solidFill>
                <a:schemeClr val="accent1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  <a:p>
            <a:r>
              <a:rPr lang="ja-JP" altLang="en-US" sz="17000" b="1">
                <a:solidFill>
                  <a:schemeClr val="accent1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　　　　　　　</a:t>
            </a:r>
            <a:endParaRPr lang="ja-JP" altLang="en-US" sz="17000" b="1">
              <a:solidFill>
                <a:schemeClr val="accent1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sp>
        <p:nvSpPr>
          <p:cNvPr id="12" name="テキストボックス 11"/>
          <p:cNvSpPr txBox="1"/>
          <p:nvPr/>
        </p:nvSpPr>
        <p:spPr>
          <a:xfrm>
            <a:off x="23766145" y="5138420"/>
            <a:ext cx="1198689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ja-JP" altLang="en-US" sz="8800" b="1">
                <a:solidFill>
                  <a:srgbClr val="C00000"/>
                </a:solidFill>
                <a:latin typeface="りいポップ角 R" panose="02000600000000000000" charset="-128"/>
                <a:ea typeface="りいポップ角 R" panose="02000600000000000000" charset="-128"/>
                <a:sym typeface="+mn-ea"/>
              </a:rPr>
              <a:t>の応募が始まります。</a:t>
            </a:r>
            <a:endParaRPr lang="ja-JP" altLang="en-US" sz="8800" b="1">
              <a:solidFill>
                <a:srgbClr val="C00000"/>
              </a:solidFill>
              <a:latin typeface="りいポップ角 R" panose="02000600000000000000" charset="-128"/>
              <a:ea typeface="りいポップ角 R" panose="02000600000000000000" charset="-128"/>
              <a:sym typeface="+mn-ea"/>
            </a:endParaRPr>
          </a:p>
        </p:txBody>
      </p:sp>
      <p:sp>
        <p:nvSpPr>
          <p:cNvPr id="13" name="テキストボックス 12"/>
          <p:cNvSpPr txBox="1"/>
          <p:nvPr/>
        </p:nvSpPr>
        <p:spPr>
          <a:xfrm>
            <a:off x="1637665" y="7129780"/>
            <a:ext cx="3066288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9600">
                <a:solidFill>
                  <a:schemeClr val="accent1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＜募集期間＞　５月１日（水）～　５月３１日（金</a:t>
            </a:r>
            <a:r>
              <a:rPr lang="ja-JP" altLang="en-US" sz="9600">
                <a:solidFill>
                  <a:schemeClr val="accent1">
                    <a:lumMod val="50000"/>
                  </a:schemeClr>
                </a:solidFill>
                <a:latin typeface="りいポップ角 R" panose="02000600000000000000" charset="-128"/>
                <a:ea typeface="りいポップ角 R" panose="02000600000000000000" charset="-128"/>
              </a:rPr>
              <a:t>）迄</a:t>
            </a:r>
            <a:endParaRPr lang="ja-JP" altLang="en-US" sz="9600">
              <a:solidFill>
                <a:schemeClr val="accent1">
                  <a:lumMod val="50000"/>
                </a:schemeClr>
              </a:solidFill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sp>
        <p:nvSpPr>
          <p:cNvPr id="15" name="テキストボックス 14"/>
          <p:cNvSpPr txBox="1"/>
          <p:nvPr/>
        </p:nvSpPr>
        <p:spPr>
          <a:xfrm>
            <a:off x="3759200" y="9196070"/>
            <a:ext cx="2874264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6000">
                <a:latin typeface="りいポップ角 R" panose="02000600000000000000" charset="-128"/>
                <a:ea typeface="りいポップ角 R" panose="02000600000000000000" charset="-128"/>
              </a:rPr>
              <a:t>※</a:t>
            </a:r>
            <a:r>
              <a:rPr lang="ja-JP" altLang="en-US" sz="6000">
                <a:latin typeface="りいポップ角 R" panose="02000600000000000000" charset="-128"/>
                <a:ea typeface="りいポップ角 R" panose="02000600000000000000" charset="-128"/>
              </a:rPr>
              <a:t>詳細についてはホームページ『ゆめバンクとくしま</a:t>
            </a:r>
            <a:r>
              <a:rPr lang="en-US" altLang="ja-JP" sz="6000">
                <a:latin typeface="りいポップ角 R" panose="02000600000000000000" charset="-128"/>
                <a:ea typeface="りいポップ角 R" panose="02000600000000000000" charset="-128"/>
              </a:rPr>
              <a:t>/</a:t>
            </a:r>
            <a:r>
              <a:rPr lang="ja-JP" altLang="en-US" sz="6000">
                <a:latin typeface="りいポップ角 R" panose="02000600000000000000" charset="-128"/>
                <a:ea typeface="りいポップ角 R" panose="02000600000000000000" charset="-128"/>
              </a:rPr>
              <a:t>助成情報』をご覧ください。</a:t>
            </a:r>
            <a:endParaRPr lang="ja-JP" altLang="en-US" sz="6000">
              <a:latin typeface="りいポップ角 R" panose="02000600000000000000" charset="-128"/>
              <a:ea typeface="りいポップ角 R" panose="02000600000000000000" charset="-128"/>
            </a:endParaRPr>
          </a:p>
        </p:txBody>
      </p:sp>
      <p:sp>
        <p:nvSpPr>
          <p:cNvPr id="16" name="円形吹き出し 15"/>
          <p:cNvSpPr/>
          <p:nvPr/>
        </p:nvSpPr>
        <p:spPr>
          <a:xfrm>
            <a:off x="34491930" y="447040"/>
            <a:ext cx="7937500" cy="233553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  <p:sp>
        <p:nvSpPr>
          <p:cNvPr id="17" name="テキストボックス 16"/>
          <p:cNvSpPr txBox="1"/>
          <p:nvPr/>
        </p:nvSpPr>
        <p:spPr>
          <a:xfrm>
            <a:off x="34951670" y="1060450"/>
            <a:ext cx="76631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6000">
                <a:latin typeface="あずきフォントP" panose="02000600000000000000" charset="-128"/>
                <a:ea typeface="あずきフォントP" panose="02000600000000000000" charset="-128"/>
              </a:rPr>
              <a:t>応募待っとるけんな♪♡</a:t>
            </a:r>
            <a:endParaRPr lang="ja-JP" altLang="en-US" sz="6000">
              <a:latin typeface="あずきフォントP" panose="02000600000000000000" charset="-128"/>
              <a:ea typeface="あずきフォントP" panose="0200060000000000000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WPS Presentation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ＭＳ Ｐゴシック</vt:lpstr>
      <vt:lpstr>Wingdings</vt:lpstr>
      <vt:lpstr>りいポップ角 R</vt:lpstr>
      <vt:lpstr>あずきフォントP</vt:lpstr>
      <vt:lpstr>Calibri</vt:lpstr>
      <vt:lpstr>Microsoft YaHei</vt:lpstr>
      <vt:lpstr>ＭＳ Ｐゴシック</vt:lpstr>
      <vt:lpstr>Arial Unicode MS</vt:lpstr>
      <vt:lpstr>Calibri Light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WS04</dc:creator>
  <cp:lastModifiedBy>WS04</cp:lastModifiedBy>
  <cp:revision>3</cp:revision>
  <dcterms:created xsi:type="dcterms:W3CDTF">2023-03-19T04:49:00Z</dcterms:created>
  <dcterms:modified xsi:type="dcterms:W3CDTF">2024-03-12T09:01:40Z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1041-10.8.2.6709</vt:lpwstr>
  </property>
</Properties>
</file>