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</p:sldIdLst>
  <p:sldSz cx="43199685" cy="10799445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75F"/>
    <a:srgbClr val="EEDBBF"/>
    <a:srgbClr val="E3C4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F93F1-D337-477A-B98A-83DE47DDB92A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-3356277" y="1279287"/>
            <a:ext cx="13816298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EF2D7-A99A-4AC5-BC01-384F23EAC7CE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スライドイメージプレースホルダ 1"/>
          <p:cNvSpPr/>
          <p:nvPr>
            <p:ph type="sldImg" idx="2"/>
          </p:nvPr>
        </p:nvSpPr>
        <p:spPr/>
      </p:sp>
      <p:sp>
        <p:nvSpPr>
          <p:cNvPr id="3" name="文字列プレースホルダ 2"/>
          <p:cNvSpPr/>
          <p:nvPr>
            <p:ph type="body" idx="3"/>
          </p:nvPr>
        </p:nvSpPr>
        <p:spPr/>
        <p:txBody>
          <a:bodyPr/>
          <a:p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000" y="1767501"/>
            <a:ext cx="32399998" cy="3760000"/>
          </a:xfrm>
        </p:spPr>
        <p:txBody>
          <a:bodyPr anchor="b"/>
          <a:lstStyle>
            <a:lvl1pPr algn="ctr">
              <a:defRPr sz="945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400000" y="5672500"/>
            <a:ext cx="32399998" cy="2607499"/>
          </a:xfrm>
        </p:spPr>
        <p:txBody>
          <a:bodyPr/>
          <a:lstStyle>
            <a:lvl1pPr marL="0" indent="0" algn="ctr">
              <a:buNone/>
              <a:defRPr sz="3780"/>
            </a:lvl1pPr>
            <a:lvl2pPr marL="720090" indent="0" algn="ctr">
              <a:buNone/>
              <a:defRPr sz="3150"/>
            </a:lvl2pPr>
            <a:lvl3pPr marL="1440180" indent="0" algn="ctr">
              <a:buNone/>
              <a:defRPr sz="2835"/>
            </a:lvl3pPr>
            <a:lvl4pPr marL="2160270" indent="0" algn="ctr">
              <a:buNone/>
              <a:defRPr sz="2520"/>
            </a:lvl4pPr>
            <a:lvl5pPr marL="2879725" indent="0" algn="ctr">
              <a:buNone/>
              <a:defRPr sz="2520"/>
            </a:lvl5pPr>
            <a:lvl6pPr marL="3599815" indent="0" algn="ctr">
              <a:buNone/>
              <a:defRPr sz="2520"/>
            </a:lvl6pPr>
            <a:lvl7pPr marL="4319905" indent="0" algn="ctr">
              <a:buNone/>
              <a:defRPr sz="2520"/>
            </a:lvl7pPr>
            <a:lvl8pPr marL="5039995" indent="0" algn="ctr">
              <a:buNone/>
              <a:defRPr sz="2520"/>
            </a:lvl8pPr>
            <a:lvl9pPr marL="5760085" indent="0" algn="ctr">
              <a:buNone/>
              <a:defRPr sz="2520"/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2970000" y="575000"/>
            <a:ext cx="37259998" cy="915250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47500" y="2692501"/>
            <a:ext cx="37259998" cy="4492499"/>
          </a:xfrm>
        </p:spPr>
        <p:txBody>
          <a:bodyPr anchor="b"/>
          <a:lstStyle>
            <a:lvl1pPr>
              <a:defRPr sz="945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947500" y="7227500"/>
            <a:ext cx="37259998" cy="2362499"/>
          </a:xfrm>
        </p:spPr>
        <p:txBody>
          <a:bodyPr/>
          <a:lstStyle>
            <a:lvl1pPr marL="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1pPr>
            <a:lvl2pPr marL="720090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2pPr>
            <a:lvl3pPr marL="1440180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3pPr>
            <a:lvl4pPr marL="216027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4pPr>
            <a:lvl5pPr marL="2879725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5pPr>
            <a:lvl6pPr marL="3599815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6pPr>
            <a:lvl7pPr marL="4319905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7pPr>
            <a:lvl8pPr marL="5039995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8pPr>
            <a:lvl9pPr marL="5760085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970000" y="2875000"/>
            <a:ext cx="18359999" cy="685250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1869999" y="2875000"/>
            <a:ext cx="18359999" cy="685250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75627" y="575000"/>
            <a:ext cx="37259998" cy="2087501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975627" y="2647501"/>
            <a:ext cx="18275622" cy="1297499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20090" indent="0">
              <a:buNone/>
              <a:defRPr sz="3150" b="1"/>
            </a:lvl2pPr>
            <a:lvl3pPr marL="1440180" indent="0">
              <a:buNone/>
              <a:defRPr sz="2835" b="1"/>
            </a:lvl3pPr>
            <a:lvl4pPr marL="2160270" indent="0">
              <a:buNone/>
              <a:defRPr sz="2520" b="1"/>
            </a:lvl4pPr>
            <a:lvl5pPr marL="2879725" indent="0">
              <a:buNone/>
              <a:defRPr sz="2520" b="1"/>
            </a:lvl5pPr>
            <a:lvl6pPr marL="3599815" indent="0">
              <a:buNone/>
              <a:defRPr sz="2520" b="1"/>
            </a:lvl6pPr>
            <a:lvl7pPr marL="4319905" indent="0">
              <a:buNone/>
              <a:defRPr sz="2520" b="1"/>
            </a:lvl7pPr>
            <a:lvl8pPr marL="5039995" indent="0">
              <a:buNone/>
              <a:defRPr sz="2520" b="1"/>
            </a:lvl8pPr>
            <a:lvl9pPr marL="5760085" indent="0">
              <a:buNone/>
              <a:defRPr sz="252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975627" y="3945000"/>
            <a:ext cx="18275622" cy="580250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21869999" y="2647501"/>
            <a:ext cx="18365626" cy="1297499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20090" indent="0">
              <a:buNone/>
              <a:defRPr sz="3150" b="1"/>
            </a:lvl2pPr>
            <a:lvl3pPr marL="1440180" indent="0">
              <a:buNone/>
              <a:defRPr sz="2835" b="1"/>
            </a:lvl3pPr>
            <a:lvl4pPr marL="2160270" indent="0">
              <a:buNone/>
              <a:defRPr sz="2520" b="1"/>
            </a:lvl4pPr>
            <a:lvl5pPr marL="2879725" indent="0">
              <a:buNone/>
              <a:defRPr sz="2520" b="1"/>
            </a:lvl5pPr>
            <a:lvl6pPr marL="3599815" indent="0">
              <a:buNone/>
              <a:defRPr sz="2520" b="1"/>
            </a:lvl6pPr>
            <a:lvl7pPr marL="4319905" indent="0">
              <a:buNone/>
              <a:defRPr sz="2520" b="1"/>
            </a:lvl7pPr>
            <a:lvl8pPr marL="5039995" indent="0">
              <a:buNone/>
              <a:defRPr sz="2520" b="1"/>
            </a:lvl8pPr>
            <a:lvl9pPr marL="5760085" indent="0">
              <a:buNone/>
              <a:defRPr sz="252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21869999" y="3945000"/>
            <a:ext cx="18365626" cy="580250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75627" y="720000"/>
            <a:ext cx="13933122" cy="2520000"/>
          </a:xfrm>
        </p:spPr>
        <p:txBody>
          <a:bodyPr anchor="b"/>
          <a:lstStyle>
            <a:lvl1pPr>
              <a:defRPr sz="504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8365626" y="1555000"/>
            <a:ext cx="21869999" cy="7675000"/>
          </a:xfrm>
        </p:spPr>
        <p:txBody>
          <a:bodyPr/>
          <a:lstStyle>
            <a:lvl1pPr marL="0" indent="0">
              <a:buNone/>
              <a:defRPr sz="5040"/>
            </a:lvl1pPr>
            <a:lvl2pPr marL="720090" indent="0">
              <a:buNone/>
              <a:defRPr sz="4410"/>
            </a:lvl2pPr>
            <a:lvl3pPr marL="1440180" indent="0">
              <a:buNone/>
              <a:defRPr sz="3780"/>
            </a:lvl3pPr>
            <a:lvl4pPr marL="2160270" indent="0">
              <a:buNone/>
              <a:defRPr sz="3150"/>
            </a:lvl4pPr>
            <a:lvl5pPr marL="2879725" indent="0">
              <a:buNone/>
              <a:defRPr sz="3150"/>
            </a:lvl5pPr>
            <a:lvl6pPr marL="3599815" indent="0">
              <a:buNone/>
              <a:defRPr sz="3150"/>
            </a:lvl6pPr>
            <a:lvl7pPr marL="4319905" indent="0">
              <a:buNone/>
              <a:defRPr sz="3150"/>
            </a:lvl7pPr>
            <a:lvl8pPr marL="5039995" indent="0">
              <a:buNone/>
              <a:defRPr sz="3150"/>
            </a:lvl8pPr>
            <a:lvl9pPr marL="5760085" indent="0">
              <a:buNone/>
              <a:defRPr sz="315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975627" y="3240000"/>
            <a:ext cx="13933122" cy="6002500"/>
          </a:xfrm>
        </p:spPr>
        <p:txBody>
          <a:bodyPr/>
          <a:lstStyle>
            <a:lvl1pPr marL="0" indent="0">
              <a:buNone/>
              <a:defRPr sz="2520"/>
            </a:lvl1pPr>
            <a:lvl2pPr marL="720090" indent="0">
              <a:buNone/>
              <a:defRPr sz="2205"/>
            </a:lvl2pPr>
            <a:lvl3pPr marL="1440180" indent="0">
              <a:buNone/>
              <a:defRPr sz="1890"/>
            </a:lvl3pPr>
            <a:lvl4pPr marL="2160270" indent="0">
              <a:buNone/>
              <a:defRPr sz="1575"/>
            </a:lvl4pPr>
            <a:lvl5pPr marL="2879725" indent="0">
              <a:buNone/>
              <a:defRPr sz="1575"/>
            </a:lvl5pPr>
            <a:lvl6pPr marL="3599815" indent="0">
              <a:buNone/>
              <a:defRPr sz="1575"/>
            </a:lvl6pPr>
            <a:lvl7pPr marL="4319905" indent="0">
              <a:buNone/>
              <a:defRPr sz="1575"/>
            </a:lvl7pPr>
            <a:lvl8pPr marL="5039995" indent="0">
              <a:buNone/>
              <a:defRPr sz="1575"/>
            </a:lvl8pPr>
            <a:lvl9pPr marL="5760085" indent="0">
              <a:buNone/>
              <a:defRPr sz="157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0914998" y="575000"/>
            <a:ext cx="9314999" cy="9152500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970000" y="575000"/>
            <a:ext cx="27404998" cy="9152500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970000" y="575000"/>
            <a:ext cx="37259998" cy="20875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970000" y="2875000"/>
            <a:ext cx="37259998" cy="6852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2970000" y="10009999"/>
            <a:ext cx="9719999" cy="575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4309999" y="10009999"/>
            <a:ext cx="14579999" cy="575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30509998" y="10009999"/>
            <a:ext cx="9719999" cy="575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1440180" rtl="0" eaLnBrk="1" latinLnBrk="0" hangingPunct="1">
        <a:lnSpc>
          <a:spcPct val="90000"/>
        </a:lnSpc>
        <a:spcBef>
          <a:spcPct val="0"/>
        </a:spcBef>
        <a:buNone/>
        <a:defRPr kumimoji="1" sz="69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45" indent="-360045" algn="l" defTabSz="144018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kumimoji="1" sz="4410" kern="1200">
          <a:solidFill>
            <a:schemeClr val="tx1"/>
          </a:solidFill>
          <a:latin typeface="+mn-lt"/>
          <a:ea typeface="+mn-ea"/>
          <a:cs typeface="+mn-cs"/>
        </a:defRPr>
      </a:lvl1pPr>
      <a:lvl2pPr marL="1080135" indent="-360045" algn="l" defTabSz="1440180" rtl="0" eaLnBrk="1" latinLnBrk="0" hangingPunct="1">
        <a:lnSpc>
          <a:spcPct val="90000"/>
        </a:lnSpc>
        <a:spcBef>
          <a:spcPct val="158000"/>
        </a:spcBef>
        <a:buFont typeface="Arial" panose="020B0604020202020204" pitchFamily="34" charset="0"/>
        <a:buChar char="•"/>
        <a:defRPr kumimoji="1"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800225" indent="-360045" algn="l" defTabSz="1440180" rtl="0" eaLnBrk="1" latinLnBrk="0" hangingPunct="1">
        <a:lnSpc>
          <a:spcPct val="90000"/>
        </a:lnSpc>
        <a:spcBef>
          <a:spcPct val="158000"/>
        </a:spcBef>
        <a:buFont typeface="Arial" panose="020B0604020202020204" pitchFamily="34" charset="0"/>
        <a:buChar char="•"/>
        <a:defRPr kumimoji="1" sz="3150" kern="1200">
          <a:solidFill>
            <a:schemeClr val="tx1"/>
          </a:solidFill>
          <a:latin typeface="+mn-lt"/>
          <a:ea typeface="+mn-ea"/>
          <a:cs typeface="+mn-cs"/>
        </a:defRPr>
      </a:lvl3pPr>
      <a:lvl4pPr marL="2520315" indent="-360045" algn="l" defTabSz="1440180" rtl="0" eaLnBrk="1" latinLnBrk="0" hangingPunct="1">
        <a:lnSpc>
          <a:spcPct val="90000"/>
        </a:lnSpc>
        <a:spcBef>
          <a:spcPct val="158000"/>
        </a:spcBef>
        <a:buFont typeface="Arial" panose="020B0604020202020204" pitchFamily="34" charset="0"/>
        <a:buChar char="•"/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3239770" indent="-360045" algn="l" defTabSz="1440180" rtl="0" eaLnBrk="1" latinLnBrk="0" hangingPunct="1">
        <a:lnSpc>
          <a:spcPct val="90000"/>
        </a:lnSpc>
        <a:spcBef>
          <a:spcPct val="158000"/>
        </a:spcBef>
        <a:buFont typeface="Arial" panose="020B0604020202020204" pitchFamily="34" charset="0"/>
        <a:buChar char="•"/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959860" indent="-360045" algn="l" defTabSz="1440180" rtl="0" eaLnBrk="1" latinLnBrk="0" hangingPunct="1">
        <a:lnSpc>
          <a:spcPct val="90000"/>
        </a:lnSpc>
        <a:spcBef>
          <a:spcPct val="158000"/>
        </a:spcBef>
        <a:buFont typeface="Arial" panose="020B0604020202020204" pitchFamily="34" charset="0"/>
        <a:buChar char="•"/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679950" indent="-360045" algn="l" defTabSz="1440180" rtl="0" eaLnBrk="1" latinLnBrk="0" hangingPunct="1">
        <a:lnSpc>
          <a:spcPct val="90000"/>
        </a:lnSpc>
        <a:spcBef>
          <a:spcPct val="158000"/>
        </a:spcBef>
        <a:buFont typeface="Arial" panose="020B0604020202020204" pitchFamily="34" charset="0"/>
        <a:buChar char="•"/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400040" indent="-360045" algn="l" defTabSz="1440180" rtl="0" eaLnBrk="1" latinLnBrk="0" hangingPunct="1">
        <a:lnSpc>
          <a:spcPct val="90000"/>
        </a:lnSpc>
        <a:spcBef>
          <a:spcPct val="158000"/>
        </a:spcBef>
        <a:buFont typeface="Arial" panose="020B0604020202020204" pitchFamily="34" charset="0"/>
        <a:buChar char="•"/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6120130" indent="-360045" algn="l" defTabSz="1440180" rtl="0" eaLnBrk="1" latinLnBrk="0" hangingPunct="1">
        <a:lnSpc>
          <a:spcPct val="90000"/>
        </a:lnSpc>
        <a:spcBef>
          <a:spcPct val="158000"/>
        </a:spcBef>
        <a:buFont typeface="Arial" panose="020B0604020202020204" pitchFamily="34" charset="0"/>
        <a:buChar char="•"/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40180" rtl="0" eaLnBrk="1" latinLnBrk="0" hangingPunct="1"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algn="l" defTabSz="1440180" rtl="0" eaLnBrk="1" latinLnBrk="0" hangingPunct="1"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440180" algn="l" defTabSz="1440180" rtl="0" eaLnBrk="1" latinLnBrk="0" hangingPunct="1"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2160270" algn="l" defTabSz="1440180" rtl="0" eaLnBrk="1" latinLnBrk="0" hangingPunct="1"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2879725" algn="l" defTabSz="1440180" rtl="0" eaLnBrk="1" latinLnBrk="0" hangingPunct="1"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599815" algn="l" defTabSz="1440180" rtl="0" eaLnBrk="1" latinLnBrk="0" hangingPunct="1"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319905" algn="l" defTabSz="1440180" rtl="0" eaLnBrk="1" latinLnBrk="0" hangingPunct="1"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039995" algn="l" defTabSz="1440180" rtl="0" eaLnBrk="1" latinLnBrk="0" hangingPunct="1"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5760085" algn="l" defTabSz="1440180" rtl="0" eaLnBrk="1" latinLnBrk="0" hangingPunct="1"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1" name="楕円 10"/>
          <p:cNvSpPr/>
          <p:nvPr/>
        </p:nvSpPr>
        <p:spPr>
          <a:xfrm>
            <a:off x="740410" y="694690"/>
            <a:ext cx="8193405" cy="156908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/>
          </a:p>
        </p:txBody>
      </p:sp>
      <p:sp>
        <p:nvSpPr>
          <p:cNvPr id="6" name="テキストボックス 5"/>
          <p:cNvSpPr txBox="1"/>
          <p:nvPr/>
        </p:nvSpPr>
        <p:spPr>
          <a:xfrm>
            <a:off x="1637665" y="755015"/>
            <a:ext cx="6278880" cy="15684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ja-JP" altLang="en-US" sz="9600">
                <a:solidFill>
                  <a:schemeClr val="accent1">
                    <a:lumMod val="50000"/>
                  </a:schemeClr>
                </a:solidFill>
                <a:latin typeface="りいポップ角 R" panose="02000600000000000000" charset="-128"/>
                <a:ea typeface="りいポップ角 R" panose="02000600000000000000" charset="-128"/>
              </a:rPr>
              <a:t>令和５年度</a:t>
            </a:r>
            <a:endParaRPr lang="ja-JP" altLang="en-US" sz="9600">
              <a:solidFill>
                <a:schemeClr val="accent1">
                  <a:lumMod val="50000"/>
                </a:schemeClr>
              </a:solidFill>
              <a:latin typeface="りいポップ角 R" panose="02000600000000000000" charset="-128"/>
              <a:ea typeface="りいポップ角 R" panose="02000600000000000000" charset="-128"/>
            </a:endParaRPr>
          </a:p>
        </p:txBody>
      </p:sp>
      <p:pic>
        <p:nvPicPr>
          <p:cNvPr id="2" name="図形 1" descr="ロッカーメールボックスチラシ_ページ_1"/>
          <p:cNvPicPr>
            <a:picLocks noChangeAspect="1"/>
          </p:cNvPicPr>
          <p:nvPr/>
        </p:nvPicPr>
        <p:blipFill>
          <a:blip r:embed="rId1"/>
          <a:srcRect t="2021" b="62021"/>
          <a:stretch>
            <a:fillRect/>
          </a:stretch>
        </p:blipFill>
        <p:spPr>
          <a:xfrm>
            <a:off x="12700" y="522605"/>
            <a:ext cx="24227155" cy="9717405"/>
          </a:xfrm>
          <a:prstGeom prst="rect">
            <a:avLst/>
          </a:prstGeom>
        </p:spPr>
      </p:pic>
      <p:sp>
        <p:nvSpPr>
          <p:cNvPr id="5" name="テキストボックス 4"/>
          <p:cNvSpPr txBox="1"/>
          <p:nvPr/>
        </p:nvSpPr>
        <p:spPr>
          <a:xfrm>
            <a:off x="23249890" y="639445"/>
            <a:ext cx="6278880" cy="13220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ja-JP" altLang="en-US" sz="8000">
                <a:solidFill>
                  <a:schemeClr val="accent6">
                    <a:lumMod val="50000"/>
                  </a:schemeClr>
                </a:solidFill>
                <a:latin typeface="りいポップ角 R" panose="02000600000000000000" charset="-128"/>
                <a:ea typeface="りいポップ角 R" panose="02000600000000000000" charset="-128"/>
              </a:rPr>
              <a:t>【貸出期間】</a:t>
            </a:r>
            <a:endParaRPr lang="ja-JP" altLang="en-US" sz="8000">
              <a:solidFill>
                <a:schemeClr val="accent6">
                  <a:lumMod val="50000"/>
                </a:schemeClr>
              </a:solidFill>
              <a:latin typeface="りいポップ角 R" panose="02000600000000000000" charset="-128"/>
              <a:ea typeface="りいポップ角 R" panose="02000600000000000000" charset="-128"/>
            </a:endParaRPr>
          </a:p>
        </p:txBody>
      </p:sp>
      <p:sp>
        <p:nvSpPr>
          <p:cNvPr id="9" name="楕円 8"/>
          <p:cNvSpPr/>
          <p:nvPr/>
        </p:nvSpPr>
        <p:spPr>
          <a:xfrm>
            <a:off x="24783415" y="1365250"/>
            <a:ext cx="17392015" cy="4524375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/>
          </a:p>
        </p:txBody>
      </p:sp>
      <p:sp>
        <p:nvSpPr>
          <p:cNvPr id="8" name="テキストボックス 7"/>
          <p:cNvSpPr txBox="1"/>
          <p:nvPr/>
        </p:nvSpPr>
        <p:spPr>
          <a:xfrm>
            <a:off x="25624790" y="2221865"/>
            <a:ext cx="18125440" cy="42767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ja-JP" altLang="en-US" sz="8800" b="1">
                <a:solidFill>
                  <a:schemeClr val="accent2">
                    <a:lumMod val="50000"/>
                  </a:schemeClr>
                </a:solidFill>
                <a:latin typeface="りいポップ角 R" panose="02000600000000000000" charset="-128"/>
                <a:ea typeface="りいポップ角 R" panose="02000600000000000000" charset="-128"/>
              </a:rPr>
              <a:t>令和６年４月２日（火）</a:t>
            </a:r>
            <a:endParaRPr lang="ja-JP" altLang="en-US" sz="8800" b="1">
              <a:solidFill>
                <a:schemeClr val="accent2">
                  <a:lumMod val="50000"/>
                </a:schemeClr>
              </a:solidFill>
              <a:latin typeface="りいポップ角 R" panose="02000600000000000000" charset="-128"/>
              <a:ea typeface="りいポップ角 R" panose="02000600000000000000" charset="-128"/>
            </a:endParaRPr>
          </a:p>
          <a:p>
            <a:r>
              <a:rPr lang="ja-JP" altLang="en-US" sz="8800" b="1">
                <a:solidFill>
                  <a:schemeClr val="accent2">
                    <a:lumMod val="50000"/>
                  </a:schemeClr>
                </a:solidFill>
                <a:latin typeface="りいポップ角 R" panose="02000600000000000000" charset="-128"/>
                <a:ea typeface="りいポップ角 R" panose="02000600000000000000" charset="-128"/>
              </a:rPr>
              <a:t>　　～令和７年３月３０日（日）</a:t>
            </a:r>
            <a:endParaRPr lang="ja-JP" altLang="en-US" sz="9600" b="1">
              <a:solidFill>
                <a:schemeClr val="accent6">
                  <a:lumMod val="50000"/>
                </a:schemeClr>
              </a:solidFill>
              <a:latin typeface="りいポップ角 R" panose="02000600000000000000" charset="-128"/>
              <a:ea typeface="りいポップ角 R" panose="02000600000000000000" charset="-128"/>
            </a:endParaRPr>
          </a:p>
          <a:p>
            <a:endParaRPr lang="ja-JP" altLang="en-US" sz="9600" b="1">
              <a:solidFill>
                <a:schemeClr val="accent6">
                  <a:lumMod val="50000"/>
                </a:schemeClr>
              </a:solidFill>
              <a:latin typeface="りいポップ角 R" panose="02000600000000000000" charset="-128"/>
              <a:ea typeface="りいポップ角 R" panose="02000600000000000000" charset="-128"/>
            </a:endParaRPr>
          </a:p>
        </p:txBody>
      </p:sp>
      <p:sp>
        <p:nvSpPr>
          <p:cNvPr id="10" name="テキストボックス 9"/>
          <p:cNvSpPr txBox="1"/>
          <p:nvPr/>
        </p:nvSpPr>
        <p:spPr>
          <a:xfrm>
            <a:off x="23370540" y="4977130"/>
            <a:ext cx="6278880" cy="13220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ja-JP" altLang="en-US" sz="8000">
                <a:solidFill>
                  <a:schemeClr val="accent6">
                    <a:lumMod val="50000"/>
                  </a:schemeClr>
                </a:solidFill>
                <a:latin typeface="りいポップ角 R" panose="02000600000000000000" charset="-128"/>
                <a:ea typeface="りいポップ角 R" panose="02000600000000000000" charset="-128"/>
              </a:rPr>
              <a:t>【利用対象】</a:t>
            </a:r>
            <a:endParaRPr lang="ja-JP" altLang="en-US" sz="8000">
              <a:solidFill>
                <a:schemeClr val="accent6">
                  <a:lumMod val="50000"/>
                </a:schemeClr>
              </a:solidFill>
              <a:latin typeface="りいポップ角 R" panose="02000600000000000000" charset="-128"/>
              <a:ea typeface="りいポップ角 R" panose="02000600000000000000" charset="-128"/>
            </a:endParaRPr>
          </a:p>
        </p:txBody>
      </p:sp>
      <p:sp>
        <p:nvSpPr>
          <p:cNvPr id="18" name="テキストボックス 17"/>
          <p:cNvSpPr txBox="1"/>
          <p:nvPr/>
        </p:nvSpPr>
        <p:spPr>
          <a:xfrm>
            <a:off x="24240490" y="6317615"/>
            <a:ext cx="18563590" cy="286131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ja-JP" altLang="en-US" sz="6000">
                <a:solidFill>
                  <a:schemeClr val="accent2">
                    <a:lumMod val="50000"/>
                  </a:schemeClr>
                </a:solidFill>
                <a:latin typeface="りいポップ角 R" panose="02000600000000000000" charset="-128"/>
                <a:ea typeface="りいポップ角 R" panose="02000600000000000000" charset="-128"/>
              </a:rPr>
              <a:t>とくしま県民活動プラザ登録済み団体で、徳島県内で</a:t>
            </a:r>
            <a:endParaRPr lang="ja-JP" altLang="en-US" sz="6000">
              <a:solidFill>
                <a:schemeClr val="accent2">
                  <a:lumMod val="50000"/>
                </a:schemeClr>
              </a:solidFill>
              <a:latin typeface="りいポップ角 R" panose="02000600000000000000" charset="-128"/>
              <a:ea typeface="りいポップ角 R" panose="02000600000000000000" charset="-128"/>
            </a:endParaRPr>
          </a:p>
          <a:p>
            <a:r>
              <a:rPr lang="ja-JP" altLang="en-US" sz="6000">
                <a:solidFill>
                  <a:schemeClr val="accent2">
                    <a:lumMod val="50000"/>
                  </a:schemeClr>
                </a:solidFill>
                <a:latin typeface="りいポップ角 R" panose="02000600000000000000" charset="-128"/>
                <a:ea typeface="りいポップ角 R" panose="02000600000000000000" charset="-128"/>
              </a:rPr>
              <a:t>活動するボランティア、</a:t>
            </a:r>
            <a:r>
              <a:rPr lang="en-US" altLang="ja-JP" sz="6000">
                <a:solidFill>
                  <a:schemeClr val="accent2">
                    <a:lumMod val="50000"/>
                  </a:schemeClr>
                </a:solidFill>
                <a:latin typeface="りいポップ角 R" panose="02000600000000000000" charset="-128"/>
                <a:ea typeface="りいポップ角 R" panose="02000600000000000000" charset="-128"/>
              </a:rPr>
              <a:t>NPO</a:t>
            </a:r>
            <a:r>
              <a:rPr lang="ja-JP" altLang="en-US" sz="6000">
                <a:solidFill>
                  <a:schemeClr val="accent2">
                    <a:lumMod val="50000"/>
                  </a:schemeClr>
                </a:solidFill>
                <a:latin typeface="りいポップ角 R" panose="02000600000000000000" charset="-128"/>
                <a:ea typeface="りいポップ角 R" panose="02000600000000000000" charset="-128"/>
              </a:rPr>
              <a:t>、地域づくり等の社会貢</a:t>
            </a:r>
            <a:endParaRPr lang="ja-JP" altLang="en-US" sz="6000">
              <a:solidFill>
                <a:schemeClr val="accent2">
                  <a:lumMod val="50000"/>
                </a:schemeClr>
              </a:solidFill>
              <a:latin typeface="りいポップ角 R" panose="02000600000000000000" charset="-128"/>
              <a:ea typeface="りいポップ角 R" panose="02000600000000000000" charset="-128"/>
            </a:endParaRPr>
          </a:p>
          <a:p>
            <a:r>
              <a:rPr lang="ja-JP" altLang="en-US" sz="6000">
                <a:solidFill>
                  <a:schemeClr val="accent2">
                    <a:lumMod val="50000"/>
                  </a:schemeClr>
                </a:solidFill>
                <a:latin typeface="りいポップ角 R" panose="02000600000000000000" charset="-128"/>
                <a:ea typeface="りいポップ角 R" panose="02000600000000000000" charset="-128"/>
              </a:rPr>
              <a:t>献活動を行っている団体が対象です。</a:t>
            </a:r>
            <a:endParaRPr lang="ja-JP" altLang="en-US" sz="6000">
              <a:solidFill>
                <a:schemeClr val="accent2">
                  <a:lumMod val="50000"/>
                </a:schemeClr>
              </a:solidFill>
              <a:latin typeface="りいポップ角 R" panose="02000600000000000000" charset="-128"/>
              <a:ea typeface="りいポップ角 R" panose="02000600000000000000" charset="-128"/>
            </a:endParaRPr>
          </a:p>
        </p:txBody>
      </p:sp>
      <p:sp>
        <p:nvSpPr>
          <p:cNvPr id="19" name="テキストボックス 18"/>
          <p:cNvSpPr txBox="1"/>
          <p:nvPr/>
        </p:nvSpPr>
        <p:spPr>
          <a:xfrm>
            <a:off x="24177625" y="9395460"/>
            <a:ext cx="17470120" cy="175323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ja-JP" sz="5400">
                <a:solidFill>
                  <a:srgbClr val="FF0000"/>
                </a:solidFill>
                <a:latin typeface="BIZ UDPゴシック" panose="020B0400000000000000" charset="-128"/>
                <a:ea typeface="BIZ UDPゴシック" panose="020B0400000000000000" charset="-128"/>
                <a:cs typeface="BIZ UDPゴシック" panose="020B0400000000000000" charset="-128"/>
              </a:rPr>
              <a:t>※</a:t>
            </a:r>
            <a:r>
              <a:rPr lang="ja-JP" altLang="en-US" sz="5400">
                <a:solidFill>
                  <a:srgbClr val="FF0000"/>
                </a:solidFill>
                <a:latin typeface="BIZ UDPゴシック" panose="020B0400000000000000" charset="-128"/>
                <a:ea typeface="BIZ UDPゴシック" panose="020B0400000000000000" charset="-128"/>
                <a:cs typeface="BIZ UDPゴシック" panose="020B0400000000000000" charset="-128"/>
              </a:rPr>
              <a:t>登録がお済みでない団体は『団体登録』をお願いします。</a:t>
            </a:r>
            <a:endParaRPr lang="ja-JP" altLang="en-US" sz="5400">
              <a:solidFill>
                <a:schemeClr val="accent6">
                  <a:lumMod val="50000"/>
                </a:schemeClr>
              </a:solidFill>
              <a:latin typeface="BIZ UDPゴシック" panose="020B0400000000000000" charset="-128"/>
              <a:ea typeface="BIZ UDPゴシック" panose="020B0400000000000000" charset="-128"/>
              <a:cs typeface="BIZ UDPゴシック" panose="020B0400000000000000" charset="-128"/>
            </a:endParaRPr>
          </a:p>
          <a:p>
            <a:endParaRPr lang="ja-JP" altLang="en-US" sz="5400">
              <a:solidFill>
                <a:schemeClr val="accent6">
                  <a:lumMod val="50000"/>
                </a:schemeClr>
              </a:solidFill>
              <a:latin typeface="BIZ UDPゴシック" panose="020B0400000000000000" charset="-128"/>
              <a:ea typeface="BIZ UDPゴシック" panose="020B0400000000000000" charset="-128"/>
              <a:cs typeface="BIZ UDPゴシック" panose="020B040000000000000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</Words>
  <Application>WPS Presentation</Application>
  <PresentationFormat>宽屏</PresentationFormat>
  <Paragraphs>17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ＭＳ Ｐゴシック</vt:lpstr>
      <vt:lpstr>Wingdings</vt:lpstr>
      <vt:lpstr>りいポップ角 R</vt:lpstr>
      <vt:lpstr>BIZ UDPゴシック</vt:lpstr>
      <vt:lpstr>Calibri</vt:lpstr>
      <vt:lpstr>Microsoft YaHei</vt:lpstr>
      <vt:lpstr>ＭＳ Ｐゴシック</vt:lpstr>
      <vt:lpstr>Arial Unicode MS</vt:lpstr>
      <vt:lpstr>Calibri Light</vt:lpstr>
      <vt:lpstr>Office テーマ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WS04</dc:creator>
  <cp:lastModifiedBy>WS04</cp:lastModifiedBy>
  <cp:revision>4</cp:revision>
  <dcterms:created xsi:type="dcterms:W3CDTF">2023-03-19T04:49:00Z</dcterms:created>
  <dcterms:modified xsi:type="dcterms:W3CDTF">2024-02-08T05:55:11Z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1041-10.8.2.6709</vt:lpwstr>
  </property>
</Properties>
</file>