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0691495" cy="359981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1577428" y="1279287"/>
            <a:ext cx="10258601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500" y="589167"/>
            <a:ext cx="8019000" cy="1253333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500" y="1890834"/>
            <a:ext cx="8019000" cy="869166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075" y="191667"/>
            <a:ext cx="9221850" cy="30508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06" y="897500"/>
            <a:ext cx="9221850" cy="1497500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06" y="2409167"/>
            <a:ext cx="9221850" cy="787500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75" y="958333"/>
            <a:ext cx="4544100" cy="228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825" y="958333"/>
            <a:ext cx="4544100" cy="228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191667"/>
            <a:ext cx="9221850" cy="695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68" y="882500"/>
            <a:ext cx="4523217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68" y="1315000"/>
            <a:ext cx="4523217" cy="193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825" y="882500"/>
            <a:ext cx="4545493" cy="43250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825" y="1315000"/>
            <a:ext cx="4545493" cy="19341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240000"/>
            <a:ext cx="3448448" cy="840000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93" y="518333"/>
            <a:ext cx="5412825" cy="2558333"/>
          </a:xfrm>
        </p:spPr>
        <p:txBody>
          <a:bodyPr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68" y="1080000"/>
            <a:ext cx="3448448" cy="200083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462" y="191667"/>
            <a:ext cx="2305462" cy="3050834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75" y="191667"/>
            <a:ext cx="6782737" cy="3050834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75" y="191667"/>
            <a:ext cx="9221850" cy="695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75" y="958333"/>
            <a:ext cx="9221850" cy="228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75" y="3336667"/>
            <a:ext cx="2405700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725" y="3336667"/>
            <a:ext cx="3608550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225" y="3336667"/>
            <a:ext cx="2405700" cy="191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ct val="105000"/>
        </a:spcBef>
        <a:buFont typeface="Arial" panose="020B0604020202020204" pitchFamily="34" charset="0"/>
        <a:buChar char="•"/>
        <a:defRPr kumimoji="1"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テキストボックス 3"/>
          <p:cNvSpPr txBox="1"/>
          <p:nvPr/>
        </p:nvSpPr>
        <p:spPr>
          <a:xfrm>
            <a:off x="922020" y="481965"/>
            <a:ext cx="1101915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6000">
                <a:solidFill>
                  <a:schemeClr val="bg1"/>
                </a:solidFill>
                <a:latin typeface="りいポップ角 R" panose="02000600000000000000" charset="-128"/>
                <a:ea typeface="りいポップ角 R" panose="02000600000000000000" charset="-128"/>
                <a:cs typeface="りいポップ角 R" panose="02000600000000000000" charset="-128"/>
              </a:rPr>
              <a:t>ＦＲＥＥ ＳＰＯＴ </a:t>
            </a:r>
            <a:r>
              <a:rPr lang="en-US" altLang="ja-JP" sz="6000">
                <a:solidFill>
                  <a:schemeClr val="bg1"/>
                </a:solidFill>
                <a:latin typeface="りいポップ角 R" panose="02000600000000000000" charset="-128"/>
                <a:ea typeface="りいポップ角 R" panose="02000600000000000000" charset="-128"/>
                <a:cs typeface="りいポップ角 R" panose="02000600000000000000" charset="-128"/>
              </a:rPr>
              <a:t>Wi-Fi</a:t>
            </a:r>
            <a:endParaRPr lang="en-US" altLang="ja-JP" sz="6000">
              <a:solidFill>
                <a:schemeClr val="bg1"/>
              </a:solidFill>
              <a:latin typeface="りいポップ角 R" panose="02000600000000000000" charset="-128"/>
              <a:ea typeface="りいポップ角 R" panose="02000600000000000000" charset="-128"/>
              <a:cs typeface="りいポップ角 R" panose="02000600000000000000" charset="-128"/>
            </a:endParaRPr>
          </a:p>
          <a:p>
            <a:r>
              <a:rPr lang="ja-JP" altLang="en-US" sz="6000">
                <a:solidFill>
                  <a:schemeClr val="bg1"/>
                </a:solidFill>
                <a:latin typeface="りいポップ角 R" panose="02000600000000000000" charset="-128"/>
                <a:ea typeface="りいポップ角 R" panose="02000600000000000000" charset="-128"/>
                <a:cs typeface="りいポップ角 R" panose="02000600000000000000" charset="-128"/>
              </a:rPr>
              <a:t>　不具合により使用不可</a:t>
            </a:r>
            <a:endParaRPr lang="ja-JP" altLang="en-US" sz="6000">
              <a:solidFill>
                <a:schemeClr val="bg1"/>
              </a:solidFill>
              <a:latin typeface="りいポップ角 R" panose="02000600000000000000" charset="-128"/>
              <a:ea typeface="りいポップ角 R" panose="02000600000000000000" charset="-128"/>
              <a:cs typeface="りいポップ角 R" panose="02000600000000000000" charset="-128"/>
            </a:endParaRPr>
          </a:p>
        </p:txBody>
      </p:sp>
      <p:sp>
        <p:nvSpPr>
          <p:cNvPr id="5" name="テキストボックス 4"/>
          <p:cNvSpPr txBox="1"/>
          <p:nvPr/>
        </p:nvSpPr>
        <p:spPr>
          <a:xfrm>
            <a:off x="2077720" y="2598420"/>
            <a:ext cx="8194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3200">
                <a:solidFill>
                  <a:schemeClr val="bg1"/>
                </a:solidFill>
                <a:latin typeface="瀬戸フォント" panose="02000600000000000000" charset="-122"/>
                <a:ea typeface="瀬戸フォント" panose="02000600000000000000" charset="-122"/>
              </a:rPr>
              <a:t>～　ご迷惑をお掛け致します。　～</a:t>
            </a:r>
            <a:endParaRPr lang="ja-JP" altLang="en-US" sz="3200">
              <a:solidFill>
                <a:schemeClr val="bg1"/>
              </a:solidFill>
              <a:latin typeface="瀬戸フォント" panose="02000600000000000000" charset="-122"/>
              <a:ea typeface="瀬戸フォント" panose="02000600000000000000" charset="-122"/>
            </a:endParaRPr>
          </a:p>
        </p:txBody>
      </p:sp>
      <p:pic>
        <p:nvPicPr>
          <p:cNvPr id="6" name="図形 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49225" y="1375410"/>
            <a:ext cx="2226945" cy="2054860"/>
          </a:xfrm>
          <a:prstGeom prst="rect">
            <a:avLst/>
          </a:prstGeom>
        </p:spPr>
      </p:pic>
      <p:sp>
        <p:nvSpPr>
          <p:cNvPr id="7" name="四角形 6"/>
          <p:cNvSpPr/>
          <p:nvPr/>
        </p:nvSpPr>
        <p:spPr>
          <a:xfrm>
            <a:off x="-37465" y="-29845"/>
            <a:ext cx="10725785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四角形 7"/>
          <p:cNvSpPr/>
          <p:nvPr/>
        </p:nvSpPr>
        <p:spPr>
          <a:xfrm>
            <a:off x="-17145" y="3302000"/>
            <a:ext cx="10725785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Presentation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ＭＳ Ｐゴシック</vt:lpstr>
      <vt:lpstr>Wingdings</vt:lpstr>
      <vt:lpstr>ＭＳ Ｐゴシック</vt:lpstr>
      <vt:lpstr>Arial Unicode MS</vt:lpstr>
      <vt:lpstr>Calibri Light</vt:lpstr>
      <vt:lpstr>Calibri</vt:lpstr>
      <vt:lpstr>Microsoft YaHei</vt:lpstr>
      <vt:lpstr>瀬戸フォント</vt:lpstr>
      <vt:lpstr>衡山毛筆フォント</vt:lpstr>
      <vt:lpstr>HGP教科書体</vt:lpstr>
      <vt:lpstr>HGP明朝B</vt:lpstr>
      <vt:lpstr>HG創英角ｺﾞｼｯｸUB</vt:lpstr>
      <vt:lpstr>HG丸ｺﾞｼｯｸM-PRO</vt:lpstr>
      <vt:lpstr>りいてがき筆</vt:lpstr>
      <vt:lpstr>りいポップ角 R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WS04</dc:creator>
  <cp:lastModifiedBy>WS04</cp:lastModifiedBy>
  <cp:revision>1</cp:revision>
  <dcterms:created xsi:type="dcterms:W3CDTF">2023-09-21T01:26:06Z</dcterms:created>
  <dcterms:modified xsi:type="dcterms:W3CDTF">2023-09-21T01:44:36Z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