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43199685" cy="1439989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3E73"/>
    <a:srgbClr val="922E54"/>
    <a:srgbClr val="F1E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000" y="2356668"/>
            <a:ext cx="32399998" cy="5013333"/>
          </a:xfrm>
        </p:spPr>
        <p:txBody>
          <a:bodyPr anchor="b"/>
          <a:lstStyle>
            <a:lvl1pPr algn="ctr">
              <a:defRPr sz="126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000" y="7563335"/>
            <a:ext cx="32399998" cy="3476666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120" indent="0" algn="ctr">
              <a:buNone/>
              <a:defRPr sz="4200"/>
            </a:lvl2pPr>
            <a:lvl3pPr marL="1920240" indent="0" algn="ctr">
              <a:buNone/>
              <a:defRPr sz="3780"/>
            </a:lvl3pPr>
            <a:lvl4pPr marL="2879725" indent="0" algn="ctr">
              <a:buNone/>
              <a:defRPr sz="3360"/>
            </a:lvl4pPr>
            <a:lvl5pPr marL="3839845" indent="0" algn="ctr">
              <a:buNone/>
              <a:defRPr sz="3360"/>
            </a:lvl5pPr>
            <a:lvl6pPr marL="4799965" indent="0" algn="ctr">
              <a:buNone/>
              <a:defRPr sz="3360"/>
            </a:lvl6pPr>
            <a:lvl7pPr marL="5760085" indent="0" algn="ctr">
              <a:buNone/>
              <a:defRPr sz="3360"/>
            </a:lvl7pPr>
            <a:lvl8pPr marL="6720205" indent="0" algn="ctr">
              <a:buNone/>
              <a:defRPr sz="3360"/>
            </a:lvl8pPr>
            <a:lvl9pPr marL="7679690" indent="0" algn="ctr">
              <a:buNone/>
              <a:defRPr sz="336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2970000" y="766667"/>
            <a:ext cx="37259998" cy="1220333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47500" y="3590001"/>
            <a:ext cx="37259998" cy="5989999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47500" y="9636668"/>
            <a:ext cx="37259998" cy="3149999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1pPr>
            <a:lvl2pPr marL="96012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2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7972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3984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79996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08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5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7969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970000" y="3833333"/>
            <a:ext cx="18359999" cy="91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1869999" y="3833333"/>
            <a:ext cx="18359999" cy="91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766667"/>
            <a:ext cx="37259998" cy="27833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5627" y="3530001"/>
            <a:ext cx="18275622" cy="1729999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79725" indent="0">
              <a:buNone/>
              <a:defRPr sz="3360" b="1"/>
            </a:lvl4pPr>
            <a:lvl5pPr marL="3839845" indent="0">
              <a:buNone/>
              <a:defRPr sz="3360" b="1"/>
            </a:lvl5pPr>
            <a:lvl6pPr marL="4799965" indent="0">
              <a:buNone/>
              <a:defRPr sz="3360" b="1"/>
            </a:lvl6pPr>
            <a:lvl7pPr marL="5760085" indent="0">
              <a:buNone/>
              <a:defRPr sz="3360" b="1"/>
            </a:lvl7pPr>
            <a:lvl8pPr marL="6720205" indent="0">
              <a:buNone/>
              <a:defRPr sz="3360" b="1"/>
            </a:lvl8pPr>
            <a:lvl9pPr marL="7679690" indent="0">
              <a:buNone/>
              <a:defRPr sz="336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975627" y="5260000"/>
            <a:ext cx="18275622" cy="77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1869999" y="3530001"/>
            <a:ext cx="18365626" cy="1729999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79725" indent="0">
              <a:buNone/>
              <a:defRPr sz="3360" b="1"/>
            </a:lvl4pPr>
            <a:lvl5pPr marL="3839845" indent="0">
              <a:buNone/>
              <a:defRPr sz="3360" b="1"/>
            </a:lvl5pPr>
            <a:lvl6pPr marL="4799965" indent="0">
              <a:buNone/>
              <a:defRPr sz="3360" b="1"/>
            </a:lvl6pPr>
            <a:lvl7pPr marL="5760085" indent="0">
              <a:buNone/>
              <a:defRPr sz="3360" b="1"/>
            </a:lvl7pPr>
            <a:lvl8pPr marL="6720205" indent="0">
              <a:buNone/>
              <a:defRPr sz="3360" b="1"/>
            </a:lvl8pPr>
            <a:lvl9pPr marL="7679690" indent="0">
              <a:buNone/>
              <a:defRPr sz="336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1869999" y="5260000"/>
            <a:ext cx="18365626" cy="773666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960000"/>
            <a:ext cx="13933122" cy="336000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65626" y="2073333"/>
            <a:ext cx="21869999" cy="10233334"/>
          </a:xfrm>
        </p:spPr>
        <p:txBody>
          <a:bodyPr/>
          <a:lstStyle>
            <a:lvl1pPr marL="0" indent="0">
              <a:buNone/>
              <a:defRPr sz="6720"/>
            </a:lvl1pPr>
            <a:lvl2pPr marL="960120" indent="0">
              <a:buNone/>
              <a:defRPr sz="5880"/>
            </a:lvl2pPr>
            <a:lvl3pPr marL="1920240" indent="0">
              <a:buNone/>
              <a:defRPr sz="5040"/>
            </a:lvl3pPr>
            <a:lvl4pPr marL="2879725" indent="0">
              <a:buNone/>
              <a:defRPr sz="4200"/>
            </a:lvl4pPr>
            <a:lvl5pPr marL="3839845" indent="0">
              <a:buNone/>
              <a:defRPr sz="4200"/>
            </a:lvl5pPr>
            <a:lvl6pPr marL="4799965" indent="0">
              <a:buNone/>
              <a:defRPr sz="4200"/>
            </a:lvl6pPr>
            <a:lvl7pPr marL="5760085" indent="0">
              <a:buNone/>
              <a:defRPr sz="4200"/>
            </a:lvl7pPr>
            <a:lvl8pPr marL="6720205" indent="0">
              <a:buNone/>
              <a:defRPr sz="4200"/>
            </a:lvl8pPr>
            <a:lvl9pPr marL="7679690" indent="0">
              <a:buNone/>
              <a:defRPr sz="4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75627" y="4320000"/>
            <a:ext cx="13933122" cy="8003335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79725" indent="0">
              <a:buNone/>
              <a:defRPr sz="2100"/>
            </a:lvl4pPr>
            <a:lvl5pPr marL="3839845" indent="0">
              <a:buNone/>
              <a:defRPr sz="2100"/>
            </a:lvl5pPr>
            <a:lvl6pPr marL="4799965" indent="0">
              <a:buNone/>
              <a:defRPr sz="2100"/>
            </a:lvl6pPr>
            <a:lvl7pPr marL="5760085" indent="0">
              <a:buNone/>
              <a:defRPr sz="2100"/>
            </a:lvl7pPr>
            <a:lvl8pPr marL="6720205" indent="0">
              <a:buNone/>
              <a:defRPr sz="2100"/>
            </a:lvl8pPr>
            <a:lvl9pPr marL="7679690" indent="0">
              <a:buNone/>
              <a:defRPr sz="2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0914998" y="766667"/>
            <a:ext cx="9314999" cy="1220333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970000" y="766667"/>
            <a:ext cx="27404998" cy="1220333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970000" y="766667"/>
            <a:ext cx="37259998" cy="27833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0000" y="3833333"/>
            <a:ext cx="37259998" cy="9136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970000" y="13346667"/>
            <a:ext cx="9719999" cy="766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4309999" y="13346667"/>
            <a:ext cx="14579999" cy="766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0509998" y="13346667"/>
            <a:ext cx="9719999" cy="766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kumimoji="1"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ct val="421000"/>
        </a:spcBef>
        <a:buFont typeface="Arial" panose="020B0604020202020204" pitchFamily="34" charset="0"/>
        <a:buChar char="•"/>
        <a:defRPr kumimoji="1"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5978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02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4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65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59750" indent="-480060" algn="l" defTabSz="1920240" rtl="0" eaLnBrk="1" latinLnBrk="0" hangingPunct="1">
        <a:lnSpc>
          <a:spcPct val="90000"/>
        </a:lnSpc>
        <a:spcBef>
          <a:spcPct val="211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7972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3984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79996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08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5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79690" algn="l" defTabSz="1920240" rtl="0" eaLnBrk="1" latinLnBrk="0" hangingPunct="1"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" name="図形 3" descr="R5チラシ"/>
          <p:cNvPicPr>
            <a:picLocks noChangeAspect="1"/>
          </p:cNvPicPr>
          <p:nvPr/>
        </p:nvPicPr>
        <p:blipFill>
          <a:blip r:embed="rId1"/>
          <a:srcRect b="70896"/>
          <a:stretch>
            <a:fillRect/>
          </a:stretch>
        </p:blipFill>
        <p:spPr>
          <a:xfrm>
            <a:off x="601980" y="533400"/>
            <a:ext cx="41935400" cy="13393420"/>
          </a:xfrm>
          <a:prstGeom prst="flowChartProcess">
            <a:avLst/>
          </a:prstGeom>
        </p:spPr>
      </p:pic>
      <p:sp>
        <p:nvSpPr>
          <p:cNvPr id="3" name="楕円 2"/>
          <p:cNvSpPr/>
          <p:nvPr/>
        </p:nvSpPr>
        <p:spPr>
          <a:xfrm>
            <a:off x="28882975" y="774700"/>
            <a:ext cx="13473430" cy="4272915"/>
          </a:xfrm>
          <a:prstGeom prst="ellipse">
            <a:avLst/>
          </a:prstGeom>
          <a:solidFill>
            <a:srgbClr val="F1E5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5" name="テキストボックス 4"/>
          <p:cNvSpPr txBox="1"/>
          <p:nvPr/>
        </p:nvSpPr>
        <p:spPr>
          <a:xfrm>
            <a:off x="29711015" y="1989455"/>
            <a:ext cx="12645390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12000" b="1">
                <a:solidFill>
                  <a:srgbClr val="BA3E73"/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申請団体</a:t>
            </a:r>
            <a:r>
              <a:rPr lang="ja-JP" altLang="en-US" sz="12000" b="1">
                <a:solidFill>
                  <a:srgbClr val="BA3E73"/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募集中！</a:t>
            </a:r>
            <a:br>
              <a:rPr lang="ja-JP" altLang="en-US" sz="9600" b="1" u="heavy">
                <a:solidFill>
                  <a:srgbClr val="C00000"/>
                </a:solidFill>
                <a:latin typeface="あずきフォントP" panose="02000600000000000000" charset="-128"/>
                <a:ea typeface="あずきフォントP" panose="02000600000000000000" charset="-128"/>
              </a:rPr>
            </a:br>
            <a:endParaRPr lang="ja-JP" altLang="en-US" sz="9600">
              <a:latin typeface="あずきフォントP" panose="02000600000000000000" charset="-128"/>
              <a:ea typeface="あずきフォントP" panose="02000600000000000000" charset="-128"/>
            </a:endParaRPr>
          </a:p>
          <a:p>
            <a:r>
              <a:rPr lang="ja-JP" altLang="en-US" sz="9600">
                <a:latin typeface="あずきフォントP" panose="02000600000000000000" charset="-128"/>
                <a:ea typeface="あずきフォントP" panose="02000600000000000000" charset="-128"/>
              </a:rPr>
              <a:t>　 </a:t>
            </a:r>
            <a:endParaRPr lang="en-US" altLang="ja-JP" sz="7200">
              <a:latin typeface="あずきフォントP" panose="02000600000000000000" charset="-128"/>
              <a:ea typeface="あずきフォントP" panose="02000600000000000000" charset="-128"/>
            </a:endParaRPr>
          </a:p>
          <a:p>
            <a:endParaRPr lang="en-US" altLang="ja-JP" sz="7200">
              <a:latin typeface="あずきフォントP" panose="02000600000000000000" charset="-128"/>
              <a:ea typeface="あずきフォントP" panose="020006000000000000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WPS Presentation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8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 Light</vt:lpstr>
      <vt:lpstr>Calibri</vt:lpstr>
      <vt:lpstr>あずきフォントP</vt:lpstr>
      <vt:lpstr>りいてがき筆</vt:lpstr>
      <vt:lpstr>BIZ UDPゴシック</vt:lpstr>
      <vt:lpstr>Microsoft JhengHei Light</vt:lpstr>
      <vt:lpstr>Microsoft YaHei Light</vt:lpstr>
      <vt:lpstr>Arial Black</vt:lpstr>
      <vt:lpstr>HGPｺﾞｼｯｸM</vt:lpstr>
      <vt:lpstr>HGｺﾞｼｯｸM</vt:lpstr>
      <vt:lpstr>Malgun Gothic</vt:lpstr>
      <vt:lpstr>Microsoft YaHei UI Light</vt:lpstr>
      <vt:lpstr>PMingLiU-ExtB</vt:lpstr>
      <vt:lpstr>SimSun</vt:lpstr>
      <vt:lpstr>Yu Gothic UI Light</vt:lpstr>
      <vt:lpstr>Segoe UI Semilight</vt:lpstr>
      <vt:lpstr>Sitka Heading</vt:lpstr>
      <vt:lpstr>Sylfaen</vt:lpstr>
      <vt:lpstr>Segoe UI Emoji</vt:lpstr>
      <vt:lpstr>Microsoft Sans Serif</vt:lpstr>
      <vt:lpstr>JustEditMark</vt:lpstr>
      <vt:lpstr>Gadugi</vt:lpstr>
      <vt:lpstr>Franklin Gothic Medium</vt:lpstr>
      <vt:lpstr>Cambria</vt:lpstr>
      <vt:lpstr>Bahnschrift Condensed</vt:lpstr>
      <vt:lpstr>メイリオ</vt:lpstr>
      <vt:lpstr>りいポップ角 R</vt:lpstr>
      <vt:lpstr>HGS行書体</vt:lpstr>
      <vt:lpstr>UD デジタル 教科書体 N-R</vt:lpstr>
      <vt:lpstr>UD デジタル 教科書体 NK-B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WS04</dc:creator>
  <cp:lastModifiedBy>WS04</cp:lastModifiedBy>
  <cp:revision>2</cp:revision>
  <dcterms:created xsi:type="dcterms:W3CDTF">2023-03-19T02:16:00Z</dcterms:created>
  <dcterms:modified xsi:type="dcterms:W3CDTF">2023-03-19T02:38:57Z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