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43199685" cy="143998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000" y="2356668"/>
            <a:ext cx="32399998" cy="5013333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000" y="7563335"/>
            <a:ext cx="32399998" cy="3476666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79725" indent="0" algn="ctr">
              <a:buNone/>
              <a:defRPr sz="3360"/>
            </a:lvl4pPr>
            <a:lvl5pPr marL="3839845" indent="0" algn="ctr">
              <a:buNone/>
              <a:defRPr sz="3360"/>
            </a:lvl5pPr>
            <a:lvl6pPr marL="4799965" indent="0" algn="ctr">
              <a:buNone/>
              <a:defRPr sz="3360"/>
            </a:lvl6pPr>
            <a:lvl7pPr marL="5760085" indent="0" algn="ctr">
              <a:buNone/>
              <a:defRPr sz="3360"/>
            </a:lvl7pPr>
            <a:lvl8pPr marL="6720205" indent="0" algn="ctr">
              <a:buNone/>
              <a:defRPr sz="3360"/>
            </a:lvl8pPr>
            <a:lvl9pPr marL="7679690" indent="0" algn="ctr">
              <a:buNone/>
              <a:defRPr sz="336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2970000" y="766667"/>
            <a:ext cx="37259998" cy="1220333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47500" y="3590001"/>
            <a:ext cx="37259998" cy="5989999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47500" y="9636668"/>
            <a:ext cx="37259998" cy="3149999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72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4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96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08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9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970000" y="3833333"/>
            <a:ext cx="18359999" cy="91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1869999" y="3833333"/>
            <a:ext cx="18359999" cy="91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766667"/>
            <a:ext cx="37259998" cy="27833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5627" y="3530001"/>
            <a:ext cx="18275622" cy="1729999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79725" indent="0">
              <a:buNone/>
              <a:defRPr sz="3360" b="1"/>
            </a:lvl4pPr>
            <a:lvl5pPr marL="3839845" indent="0">
              <a:buNone/>
              <a:defRPr sz="3360" b="1"/>
            </a:lvl5pPr>
            <a:lvl6pPr marL="4799965" indent="0">
              <a:buNone/>
              <a:defRPr sz="3360" b="1"/>
            </a:lvl6pPr>
            <a:lvl7pPr marL="5760085" indent="0">
              <a:buNone/>
              <a:defRPr sz="3360" b="1"/>
            </a:lvl7pPr>
            <a:lvl8pPr marL="6720205" indent="0">
              <a:buNone/>
              <a:defRPr sz="3360" b="1"/>
            </a:lvl8pPr>
            <a:lvl9pPr marL="7679690" indent="0">
              <a:buNone/>
              <a:defRPr sz="336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975627" y="5260000"/>
            <a:ext cx="18275622" cy="77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869999" y="3530001"/>
            <a:ext cx="18365626" cy="1729999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79725" indent="0">
              <a:buNone/>
              <a:defRPr sz="3360" b="1"/>
            </a:lvl4pPr>
            <a:lvl5pPr marL="3839845" indent="0">
              <a:buNone/>
              <a:defRPr sz="3360" b="1"/>
            </a:lvl5pPr>
            <a:lvl6pPr marL="4799965" indent="0">
              <a:buNone/>
              <a:defRPr sz="3360" b="1"/>
            </a:lvl6pPr>
            <a:lvl7pPr marL="5760085" indent="0">
              <a:buNone/>
              <a:defRPr sz="3360" b="1"/>
            </a:lvl7pPr>
            <a:lvl8pPr marL="6720205" indent="0">
              <a:buNone/>
              <a:defRPr sz="3360" b="1"/>
            </a:lvl8pPr>
            <a:lvl9pPr marL="7679690" indent="0">
              <a:buNone/>
              <a:defRPr sz="336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1869999" y="5260000"/>
            <a:ext cx="18365626" cy="77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960000"/>
            <a:ext cx="13933122" cy="336000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65626" y="2073333"/>
            <a:ext cx="21869999" cy="10233334"/>
          </a:xfrm>
        </p:spPr>
        <p:txBody>
          <a:bodyPr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79725" indent="0">
              <a:buNone/>
              <a:defRPr sz="4200"/>
            </a:lvl4pPr>
            <a:lvl5pPr marL="3839845" indent="0">
              <a:buNone/>
              <a:defRPr sz="4200"/>
            </a:lvl5pPr>
            <a:lvl6pPr marL="4799965" indent="0">
              <a:buNone/>
              <a:defRPr sz="4200"/>
            </a:lvl6pPr>
            <a:lvl7pPr marL="5760085" indent="0">
              <a:buNone/>
              <a:defRPr sz="4200"/>
            </a:lvl7pPr>
            <a:lvl8pPr marL="6720205" indent="0">
              <a:buNone/>
              <a:defRPr sz="4200"/>
            </a:lvl8pPr>
            <a:lvl9pPr marL="7679690" indent="0">
              <a:buNone/>
              <a:defRPr sz="4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75627" y="4320000"/>
            <a:ext cx="13933122" cy="8003335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79725" indent="0">
              <a:buNone/>
              <a:defRPr sz="2100"/>
            </a:lvl4pPr>
            <a:lvl5pPr marL="3839845" indent="0">
              <a:buNone/>
              <a:defRPr sz="2100"/>
            </a:lvl5pPr>
            <a:lvl6pPr marL="4799965" indent="0">
              <a:buNone/>
              <a:defRPr sz="2100"/>
            </a:lvl6pPr>
            <a:lvl7pPr marL="5760085" indent="0">
              <a:buNone/>
              <a:defRPr sz="2100"/>
            </a:lvl7pPr>
            <a:lvl8pPr marL="6720205" indent="0">
              <a:buNone/>
              <a:defRPr sz="2100"/>
            </a:lvl8pPr>
            <a:lvl9pPr marL="7679690" indent="0">
              <a:buNone/>
              <a:defRPr sz="2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0914998" y="766667"/>
            <a:ext cx="9314999" cy="1220333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970000" y="766667"/>
            <a:ext cx="27404998" cy="1220333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70000" y="766667"/>
            <a:ext cx="37259998" cy="2783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0000" y="3833333"/>
            <a:ext cx="37259998" cy="9136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970000" y="13346667"/>
            <a:ext cx="9719999" cy="766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4309999" y="13346667"/>
            <a:ext cx="14579999" cy="766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0509998" y="13346667"/>
            <a:ext cx="9719999" cy="766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kumimoji="1"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ct val="421000"/>
        </a:spcBef>
        <a:buFont typeface="Arial" panose="020B0604020202020204" pitchFamily="34" charset="0"/>
        <a:buChar char="•"/>
        <a:defRPr kumimoji="1"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5978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02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4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6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59750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7972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3984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79996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08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7969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2" name="図形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" y="6392545"/>
            <a:ext cx="5455285" cy="6511925"/>
          </a:xfrm>
          <a:prstGeom prst="rect">
            <a:avLst/>
          </a:prstGeom>
        </p:spPr>
      </p:pic>
      <p:sp>
        <p:nvSpPr>
          <p:cNvPr id="34" name="楕円 33"/>
          <p:cNvSpPr/>
          <p:nvPr/>
        </p:nvSpPr>
        <p:spPr>
          <a:xfrm>
            <a:off x="22411055" y="9463405"/>
            <a:ext cx="2208530" cy="176466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6" name="楕円 25"/>
          <p:cNvSpPr/>
          <p:nvPr/>
        </p:nvSpPr>
        <p:spPr>
          <a:xfrm flipH="1">
            <a:off x="29991050" y="941705"/>
            <a:ext cx="2332990" cy="232473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16965295" y="5238750"/>
            <a:ext cx="3502025" cy="3073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1" name="楕円 40"/>
          <p:cNvSpPr/>
          <p:nvPr/>
        </p:nvSpPr>
        <p:spPr>
          <a:xfrm>
            <a:off x="27892375" y="5329555"/>
            <a:ext cx="2564765" cy="228282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34290635" y="7668895"/>
            <a:ext cx="1456690" cy="143002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2512675" y="4464050"/>
            <a:ext cx="2583180" cy="236474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5291455" y="11273155"/>
            <a:ext cx="2733675" cy="235521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5" name="楕円 34"/>
          <p:cNvSpPr/>
          <p:nvPr/>
        </p:nvSpPr>
        <p:spPr>
          <a:xfrm flipH="1">
            <a:off x="6862445" y="3427095"/>
            <a:ext cx="1508125" cy="115506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22630765" y="5361940"/>
            <a:ext cx="1769110" cy="167767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33805495" y="3266440"/>
            <a:ext cx="3425825" cy="276225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36896675" y="269240"/>
            <a:ext cx="1517650" cy="13589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39298880" y="7040245"/>
            <a:ext cx="2025015" cy="205867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10259060" y="1708785"/>
            <a:ext cx="1923415" cy="166306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25372060" y="2623185"/>
            <a:ext cx="2118360" cy="213106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16965295" y="10535285"/>
            <a:ext cx="1823720" cy="163576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23131780" y="665480"/>
            <a:ext cx="1268095" cy="127254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19164935" y="2041525"/>
            <a:ext cx="2639695" cy="242252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1816100" y="436245"/>
            <a:ext cx="3268980" cy="283019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7506970" y="7259320"/>
            <a:ext cx="2127885" cy="183959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2181840" y="9217660"/>
            <a:ext cx="1802765" cy="184721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29991050" y="8771255"/>
            <a:ext cx="2910205" cy="245745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15800705" y="501650"/>
            <a:ext cx="1762760" cy="156527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33131125" y="11334750"/>
            <a:ext cx="2131060" cy="229362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7" name="テキストボックス 6"/>
          <p:cNvSpPr txBox="1"/>
          <p:nvPr/>
        </p:nvSpPr>
        <p:spPr>
          <a:xfrm>
            <a:off x="5085715" y="436880"/>
            <a:ext cx="852360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10000" b="1">
                <a:solidFill>
                  <a:schemeClr val="accent6">
                    <a:lumMod val="50000"/>
                  </a:schemeClr>
                </a:solidFill>
                <a:latin typeface="HG丸ｺﾞｼｯｸM-PRO" panose="020F0400000000000000" charset="-128"/>
                <a:ea typeface="HG丸ｺﾞｼｯｸM-PRO" panose="020F0400000000000000" charset="-128"/>
              </a:rPr>
              <a:t>令和３年度</a:t>
            </a:r>
            <a:endParaRPr lang="ja-JP" altLang="en-US" sz="10000" b="1">
              <a:solidFill>
                <a:schemeClr val="accent6">
                  <a:lumMod val="50000"/>
                </a:schemeClr>
              </a:solidFill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9" name="テキストボックス 8"/>
          <p:cNvSpPr txBox="1"/>
          <p:nvPr/>
        </p:nvSpPr>
        <p:spPr>
          <a:xfrm>
            <a:off x="5713730" y="1938020"/>
            <a:ext cx="3277679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0" b="1">
                <a:solidFill>
                  <a:schemeClr val="accent6">
                    <a:lumMod val="50000"/>
                  </a:schemeClr>
                </a:solidFill>
                <a:latin typeface="HG丸ｺﾞｼｯｸM-PRO" panose="020F0400000000000000" charset="-128"/>
                <a:ea typeface="HG丸ｺﾞｼｯｸM-PRO" panose="020F0400000000000000" charset="-128"/>
                <a:cs typeface="HG丸ｺﾞｼｯｸM-PRO" panose="020F0400000000000000" charset="-128"/>
              </a:rPr>
              <a:t>NPO</a:t>
            </a:r>
            <a:r>
              <a:rPr lang="ja-JP" altLang="en-US" sz="12000" b="1">
                <a:solidFill>
                  <a:schemeClr val="accent6">
                    <a:lumMod val="50000"/>
                  </a:schemeClr>
                </a:solidFill>
                <a:latin typeface="HG丸ｺﾞｼｯｸM-PRO" panose="020F0400000000000000" charset="-128"/>
                <a:ea typeface="HG丸ｺﾞｼｯｸM-PRO" panose="020F0400000000000000" charset="-128"/>
                <a:cs typeface="HG丸ｺﾞｼｯｸM-PRO" panose="020F0400000000000000" charset="-128"/>
              </a:rPr>
              <a:t>・ボランティア団体ポスター展示会開催</a:t>
            </a:r>
            <a:r>
              <a:rPr lang="en-US" altLang="ja-JP" sz="12000" b="1">
                <a:solidFill>
                  <a:schemeClr val="accent6">
                    <a:lumMod val="50000"/>
                  </a:schemeClr>
                </a:solidFill>
                <a:latin typeface="HG丸ｺﾞｼｯｸM-PRO" panose="020F0400000000000000" charset="-128"/>
                <a:ea typeface="HG丸ｺﾞｼｯｸM-PRO" panose="020F0400000000000000" charset="-128"/>
                <a:cs typeface="HG丸ｺﾞｼｯｸM-PRO" panose="020F0400000000000000" charset="-128"/>
              </a:rPr>
              <a:t>!!</a:t>
            </a:r>
            <a:endParaRPr lang="ja-JP" altLang="en-US" sz="15000" b="1">
              <a:solidFill>
                <a:schemeClr val="accent6">
                  <a:lumMod val="50000"/>
                </a:schemeClr>
              </a:solidFill>
              <a:latin typeface="HG丸ｺﾞｼｯｸM-PRO" panose="020F0400000000000000" charset="-128"/>
              <a:ea typeface="HG丸ｺﾞｼｯｸM-PRO" panose="020F0400000000000000" charset="-128"/>
              <a:cs typeface="HG丸ｺﾞｼｯｸM-PRO" panose="020F0400000000000000" charset="-128"/>
            </a:endParaRPr>
          </a:p>
          <a:p>
            <a:r>
              <a:rPr lang="ja-JP" altLang="en-US" sz="15000" b="1">
                <a:solidFill>
                  <a:schemeClr val="accent6">
                    <a:lumMod val="50000"/>
                  </a:schemeClr>
                </a:solidFill>
                <a:latin typeface="HG丸ｺﾞｼｯｸM-PRO" panose="020F0400000000000000" charset="-128"/>
                <a:ea typeface="HG丸ｺﾞｼｯｸM-PRO" panose="020F0400000000000000" charset="-128"/>
                <a:cs typeface="HG丸ｺﾞｼｯｸM-PRO" panose="020F0400000000000000" charset="-128"/>
              </a:rPr>
              <a:t>　　　　　　　　　　　　　　　　</a:t>
            </a:r>
            <a:endParaRPr lang="en-US" altLang="ja-JP" sz="15000" b="1">
              <a:solidFill>
                <a:schemeClr val="accent6">
                  <a:lumMod val="50000"/>
                </a:schemeClr>
              </a:solidFill>
              <a:latin typeface="HG丸ｺﾞｼｯｸM-PRO" panose="020F0400000000000000" charset="-128"/>
              <a:ea typeface="HG丸ｺﾞｼｯｸM-PRO" panose="020F0400000000000000" charset="-128"/>
              <a:cs typeface="HG丸ｺﾞｼｯｸM-PRO" panose="020F0400000000000000" charset="-128"/>
            </a:endParaRPr>
          </a:p>
        </p:txBody>
      </p:sp>
      <p:sp>
        <p:nvSpPr>
          <p:cNvPr id="2" name="テキストボックス 1"/>
          <p:cNvSpPr txBox="1"/>
          <p:nvPr/>
        </p:nvSpPr>
        <p:spPr>
          <a:xfrm>
            <a:off x="6551295" y="3912870"/>
            <a:ext cx="5960745" cy="13989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p>
            <a:r>
              <a:rPr lang="en-US" altLang="ja-JP" sz="8000" b="1">
                <a:solidFill>
                  <a:srgbClr val="FF0000"/>
                </a:solidFill>
                <a:latin typeface="HG丸ｺﾞｼｯｸM-PRO" panose="020F0400000000000000" charset="-128"/>
                <a:ea typeface="HG丸ｺﾞｼｯｸM-PRO" panose="020F0400000000000000" charset="-128"/>
              </a:rPr>
              <a:t>  </a:t>
            </a:r>
            <a:r>
              <a:rPr lang="ja-JP" altLang="en-US" sz="8000" b="1">
                <a:solidFill>
                  <a:srgbClr val="FF0000"/>
                </a:solidFill>
                <a:latin typeface="HG丸ｺﾞｼｯｸM-PRO" panose="020F0400000000000000" charset="-128"/>
                <a:ea typeface="HG丸ｺﾞｼｯｸM-PRO" panose="020F0400000000000000" charset="-128"/>
              </a:rPr>
              <a:t>巡回</a:t>
            </a:r>
            <a:r>
              <a:rPr lang="ja-JP" altLang="en-US" sz="8500" b="1">
                <a:solidFill>
                  <a:srgbClr val="FF0000"/>
                </a:solidFill>
                <a:latin typeface="HG丸ｺﾞｼｯｸM-PRO" panose="020F0400000000000000" charset="-128"/>
                <a:ea typeface="HG丸ｺﾞｼｯｸM-PRO" panose="020F0400000000000000" charset="-128"/>
              </a:rPr>
              <a:t>展示</a:t>
            </a:r>
            <a:endParaRPr lang="ja-JP" altLang="en-US" sz="8500" b="1">
              <a:solidFill>
                <a:srgbClr val="FF0000"/>
              </a:solidFill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8" name="テキストボックス 7"/>
          <p:cNvSpPr txBox="1"/>
          <p:nvPr/>
        </p:nvSpPr>
        <p:spPr>
          <a:xfrm>
            <a:off x="7113270" y="8672830"/>
            <a:ext cx="2803271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</a:rPr>
              <a:t>１１月　９日（火）　～　１１月１９日（金）　阿南市ひまわり会館</a:t>
            </a:r>
            <a:endParaRPr lang="ja-JP" altLang="en-US" sz="6600"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pic>
        <p:nvPicPr>
          <p:cNvPr id="13" name="図形 12" descr="screen-0"/>
          <p:cNvPicPr>
            <a:picLocks noChangeAspect="1"/>
          </p:cNvPicPr>
          <p:nvPr/>
        </p:nvPicPr>
        <p:blipFill>
          <a:blip r:embed="rId2">
            <a:clrChange>
              <a:clrFrom>
                <a:srgbClr val="E4E4E4">
                  <a:alpha val="100000"/>
                </a:srgbClr>
              </a:clrFrom>
              <a:clrTo>
                <a:srgbClr val="E4E4E4">
                  <a:alpha val="100000"/>
                  <a:alpha val="0"/>
                </a:srgbClr>
              </a:clrTo>
            </a:clrChange>
          </a:blip>
          <a:srcRect l="36091" t="64193" r="35841" b="15326"/>
          <a:stretch>
            <a:fillRect/>
          </a:stretch>
        </p:blipFill>
        <p:spPr>
          <a:xfrm>
            <a:off x="38199695" y="1898015"/>
            <a:ext cx="4703445" cy="5760085"/>
          </a:xfrm>
          <a:prstGeom prst="rect">
            <a:avLst/>
          </a:prstGeom>
          <a:ln w="76200">
            <a:noFill/>
          </a:ln>
        </p:spPr>
      </p:pic>
      <p:sp>
        <p:nvSpPr>
          <p:cNvPr id="40" name="楕円 39"/>
          <p:cNvSpPr/>
          <p:nvPr/>
        </p:nvSpPr>
        <p:spPr>
          <a:xfrm>
            <a:off x="40255190" y="11228070"/>
            <a:ext cx="2406650" cy="256794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0" name="テキストボックス 9"/>
          <p:cNvSpPr txBox="1"/>
          <p:nvPr/>
        </p:nvSpPr>
        <p:spPr>
          <a:xfrm>
            <a:off x="11313160" y="10647680"/>
            <a:ext cx="19673570" cy="13989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p>
            <a:r>
              <a:rPr lang="en-US" altLang="ja-JP" sz="8000">
                <a:solidFill>
                  <a:srgbClr val="FF0000"/>
                </a:solidFill>
                <a:latin typeface="HG丸ｺﾞｼｯｸM-PRO" panose="020F0400000000000000" charset="-128"/>
                <a:ea typeface="HG丸ｺﾞｼｯｸM-PRO" panose="020F0400000000000000" charset="-128"/>
              </a:rPr>
              <a:t>  </a:t>
            </a:r>
            <a:r>
              <a:rPr lang="en-US" altLang="ja-JP" sz="8000">
                <a:solidFill>
                  <a:srgbClr val="FF0000"/>
                </a:solidFill>
                <a:latin typeface="HG丸ｺﾞｼｯｸM-PRO" panose="020F0400000000000000" charset="-128"/>
                <a:ea typeface="HG丸ｺﾞｼｯｸM-PRO" panose="020F0400000000000000" charset="-128"/>
                <a:cs typeface="HG丸ｺﾞｼｯｸM-PRO" panose="020F0400000000000000" charset="-128"/>
              </a:rPr>
              <a:t> </a:t>
            </a:r>
            <a:r>
              <a:rPr lang="ja-JP" altLang="en-US" sz="8500" b="1">
                <a:solidFill>
                  <a:srgbClr val="FF0000"/>
                </a:solidFill>
                <a:latin typeface="HG丸ｺﾞｼｯｸM-PRO" panose="020F0400000000000000" charset="-128"/>
                <a:ea typeface="HG丸ｺﾞｼｯｸM-PRO" panose="020F0400000000000000" charset="-128"/>
                <a:cs typeface="HG丸ｺﾞｼｯｸM-PRO" panose="020F0400000000000000" charset="-128"/>
              </a:rPr>
              <a:t>常設展示：とくしま県民活動プラザ</a:t>
            </a:r>
            <a:endParaRPr lang="ja-JP" altLang="en-US" sz="8500" b="1">
              <a:solidFill>
                <a:srgbClr val="FF0000"/>
              </a:solidFill>
              <a:latin typeface="HG丸ｺﾞｼｯｸM-PRO" panose="020F0400000000000000" charset="-128"/>
              <a:ea typeface="HG丸ｺﾞｼｯｸM-PRO" panose="020F0400000000000000" charset="-128"/>
              <a:cs typeface="HG丸ｺﾞｼｯｸM-PRO" panose="020F0400000000000000" charset="-128"/>
            </a:endParaRPr>
          </a:p>
        </p:txBody>
      </p:sp>
      <p:sp>
        <p:nvSpPr>
          <p:cNvPr id="12" name="円形吹き出し 11"/>
          <p:cNvSpPr/>
          <p:nvPr/>
        </p:nvSpPr>
        <p:spPr>
          <a:xfrm rot="21360000">
            <a:off x="205105" y="2412365"/>
            <a:ext cx="5919470" cy="4195445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5" name="テキストボックス 14"/>
          <p:cNvSpPr txBox="1"/>
          <p:nvPr/>
        </p:nvSpPr>
        <p:spPr>
          <a:xfrm rot="20700000">
            <a:off x="585470" y="3273425"/>
            <a:ext cx="5148580" cy="2091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6500">
                <a:latin typeface="HG丸ｺﾞｼｯｸM-PRO" panose="020F0400000000000000" charset="-128"/>
                <a:ea typeface="HG丸ｺﾞｼｯｸM-PRO" panose="020F0400000000000000" charset="-128"/>
              </a:rPr>
              <a:t>みんな</a:t>
            </a:r>
            <a:endParaRPr lang="ja-JP" altLang="en-US" sz="6500">
              <a:latin typeface="HG丸ｺﾞｼｯｸM-PRO" panose="020F0400000000000000" charset="-128"/>
              <a:ea typeface="HG丸ｺﾞｼｯｸM-PRO" panose="020F0400000000000000" charset="-128"/>
            </a:endParaRPr>
          </a:p>
          <a:p>
            <a:r>
              <a:rPr lang="ja-JP" altLang="en-US" sz="6500">
                <a:latin typeface="HG丸ｺﾞｼｯｸM-PRO" panose="020F0400000000000000" charset="-128"/>
                <a:ea typeface="HG丸ｺﾞｼｯｸM-PRO" panose="020F0400000000000000" charset="-128"/>
              </a:rPr>
              <a:t>見に来てよ～</a:t>
            </a:r>
            <a:endParaRPr lang="ja-JP" altLang="en-US" sz="6500">
              <a:latin typeface="HG丸ｺﾞｼｯｸM-PRO" panose="020F0400000000000000" charset="-128"/>
              <a:ea typeface="HG丸ｺﾞｼｯｸM-PRO" panose="020F0400000000000000" charset="-128"/>
            </a:endParaRPr>
          </a:p>
        </p:txBody>
      </p:sp>
      <p:sp>
        <p:nvSpPr>
          <p:cNvPr id="43" name="楕円 42"/>
          <p:cNvSpPr/>
          <p:nvPr/>
        </p:nvSpPr>
        <p:spPr>
          <a:xfrm>
            <a:off x="37146230" y="10535285"/>
            <a:ext cx="1268095" cy="137922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0" name="テキストボックス 29"/>
          <p:cNvSpPr txBox="1"/>
          <p:nvPr/>
        </p:nvSpPr>
        <p:spPr>
          <a:xfrm>
            <a:off x="7280275" y="5588000"/>
            <a:ext cx="28528010" cy="11068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１</a:t>
            </a:r>
            <a:r>
              <a:rPr lang="en-US" altLang="ja-JP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0</a:t>
            </a:r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月　 </a:t>
            </a:r>
            <a:r>
              <a:rPr lang="en-US" altLang="ja-JP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6</a:t>
            </a:r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日（水）　～　１０月１３日（水）　吉野川市文化研修センター</a:t>
            </a:r>
            <a:endParaRPr lang="ja-JP" altLang="en-US" sz="6600">
              <a:latin typeface="HG丸ｺﾞｼｯｸM-PRO" panose="020F0400000000000000" charset="-128"/>
              <a:ea typeface="HG丸ｺﾞｼｯｸM-PRO" panose="020F0400000000000000" charset="-128"/>
              <a:sym typeface="+mn-ea"/>
            </a:endParaRPr>
          </a:p>
        </p:txBody>
      </p:sp>
      <p:sp>
        <p:nvSpPr>
          <p:cNvPr id="14" name="テキストボックス 13"/>
          <p:cNvSpPr txBox="1"/>
          <p:nvPr/>
        </p:nvSpPr>
        <p:spPr>
          <a:xfrm>
            <a:off x="7226300" y="7102475"/>
            <a:ext cx="24399240" cy="11068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１</a:t>
            </a:r>
            <a:r>
              <a:rPr lang="en-US" altLang="ja-JP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0</a:t>
            </a:r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月  </a:t>
            </a:r>
            <a:r>
              <a:rPr lang="en-US" altLang="ja-JP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22</a:t>
            </a:r>
            <a:r>
              <a:rPr lang="ja-JP" altLang="en-US" sz="6600">
                <a:latin typeface="HG丸ｺﾞｼｯｸM-PRO" panose="020F0400000000000000" charset="-128"/>
                <a:ea typeface="HG丸ｺﾞｼｯｸM-PRO" panose="020F0400000000000000" charset="-128"/>
                <a:sym typeface="+mn-ea"/>
              </a:rPr>
              <a:t>日（金）　～　１０月３１日（日）　美馬市立図書館</a:t>
            </a:r>
            <a:endParaRPr lang="ja-JP" altLang="en-US" sz="6600">
              <a:latin typeface="HG丸ｺﾞｼｯｸM-PRO" panose="020F0400000000000000" charset="-128"/>
              <a:ea typeface="HG丸ｺﾞｼｯｸM-PRO" panose="020F0400000000000000" charset="-128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WPS Presentation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HG丸ｺﾞｼｯｸM-PRO</vt:lpstr>
      <vt:lpstr>Calibri</vt:lpstr>
      <vt:lpstr>Microsoft YaHei</vt:lpstr>
      <vt:lpstr>ＭＳ Ｐゴシック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WS04</dc:creator>
  <cp:lastModifiedBy>WS04</cp:lastModifiedBy>
  <cp:revision>16</cp:revision>
  <dcterms:created xsi:type="dcterms:W3CDTF">2021-07-01T05:23:00Z</dcterms:created>
  <dcterms:modified xsi:type="dcterms:W3CDTF">2021-09-19T05:26:37Z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